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337" r:id="rId5"/>
    <p:sldId id="338" r:id="rId6"/>
    <p:sldId id="339" r:id="rId7"/>
    <p:sldId id="333" r:id="rId8"/>
    <p:sldId id="278" r:id="rId9"/>
    <p:sldId id="264" r:id="rId10"/>
    <p:sldId id="280" r:id="rId11"/>
    <p:sldId id="281" r:id="rId12"/>
    <p:sldId id="336" r:id="rId13"/>
    <p:sldId id="340" r:id="rId14"/>
    <p:sldId id="261" r:id="rId15"/>
    <p:sldId id="341" r:id="rId16"/>
    <p:sldId id="342" r:id="rId17"/>
    <p:sldId id="343" r:id="rId18"/>
    <p:sldId id="346" r:id="rId19"/>
    <p:sldId id="344" r:id="rId20"/>
    <p:sldId id="347" r:id="rId21"/>
    <p:sldId id="349" r:id="rId22"/>
    <p:sldId id="348" r:id="rId23"/>
    <p:sldId id="345" r:id="rId24"/>
    <p:sldId id="359" r:id="rId25"/>
    <p:sldId id="360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61" r:id="rId36"/>
    <p:sldId id="362" r:id="rId37"/>
    <p:sldId id="363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A9761F-3EFE-4065-8AE2-3D6713224A69}" v="122" dt="2022-10-25T18:37:24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Biscaro" userId="8fe2f472ab16f03c" providerId="LiveId" clId="{44AAAE81-C839-49F9-86DD-B9DBAF7A9955}"/>
    <pc:docChg chg="undo custSel modSld">
      <pc:chgData name="Thiago Biscaro" userId="8fe2f472ab16f03c" providerId="LiveId" clId="{44AAAE81-C839-49F9-86DD-B9DBAF7A9955}" dt="2022-10-26T01:43:31.469" v="15" actId="27636"/>
      <pc:docMkLst>
        <pc:docMk/>
      </pc:docMkLst>
      <pc:sldChg chg="modSp mod">
        <pc:chgData name="Thiago Biscaro" userId="8fe2f472ab16f03c" providerId="LiveId" clId="{44AAAE81-C839-49F9-86DD-B9DBAF7A9955}" dt="2022-10-26T01:43:31.469" v="15" actId="27636"/>
        <pc:sldMkLst>
          <pc:docMk/>
          <pc:sldMk cId="4233220038" sldId="363"/>
        </pc:sldMkLst>
        <pc:spChg chg="mod">
          <ac:chgData name="Thiago Biscaro" userId="8fe2f472ab16f03c" providerId="LiveId" clId="{44AAAE81-C839-49F9-86DD-B9DBAF7A9955}" dt="2022-10-26T01:43:31.469" v="15" actId="27636"/>
          <ac:spMkLst>
            <pc:docMk/>
            <pc:sldMk cId="4233220038" sldId="363"/>
            <ac:spMk id="3" creationId="{2888B33B-4F1C-849C-E48B-56049FE7D2B9}"/>
          </ac:spMkLst>
        </pc:spChg>
      </pc:sldChg>
    </pc:docChg>
  </pc:docChgLst>
  <pc:docChgLst>
    <pc:chgData name="Thiago Biscaro" userId="8fe2f472ab16f03c" providerId="LiveId" clId="{8CA9761F-3EFE-4065-8AE2-3D6713224A69}"/>
    <pc:docChg chg="undo custSel addSld delSld modSld sldOrd">
      <pc:chgData name="Thiago Biscaro" userId="8fe2f472ab16f03c" providerId="LiveId" clId="{8CA9761F-3EFE-4065-8AE2-3D6713224A69}" dt="2022-10-25T18:37:54.352" v="7789" actId="1076"/>
      <pc:docMkLst>
        <pc:docMk/>
      </pc:docMkLst>
      <pc:sldChg chg="modSp mod">
        <pc:chgData name="Thiago Biscaro" userId="8fe2f472ab16f03c" providerId="LiveId" clId="{8CA9761F-3EFE-4065-8AE2-3D6713224A69}" dt="2022-10-25T18:37:54.352" v="7789" actId="1076"/>
        <pc:sldMkLst>
          <pc:docMk/>
          <pc:sldMk cId="51166051" sldId="256"/>
        </pc:sldMkLst>
        <pc:spChg chg="mod">
          <ac:chgData name="Thiago Biscaro" userId="8fe2f472ab16f03c" providerId="LiveId" clId="{8CA9761F-3EFE-4065-8AE2-3D6713224A69}" dt="2022-10-25T18:37:54.352" v="7789" actId="1076"/>
          <ac:spMkLst>
            <pc:docMk/>
            <pc:sldMk cId="51166051" sldId="256"/>
            <ac:spMk id="2" creationId="{EDD11A14-FA5C-64E7-E607-43A346305EC0}"/>
          </ac:spMkLst>
        </pc:spChg>
        <pc:spChg chg="mod">
          <ac:chgData name="Thiago Biscaro" userId="8fe2f472ab16f03c" providerId="LiveId" clId="{8CA9761F-3EFE-4065-8AE2-3D6713224A69}" dt="2022-10-25T18:37:45.563" v="7788" actId="27636"/>
          <ac:spMkLst>
            <pc:docMk/>
            <pc:sldMk cId="51166051" sldId="256"/>
            <ac:spMk id="3" creationId="{9700B492-7DFD-3BF4-8E24-F80405DA5E36}"/>
          </ac:spMkLst>
        </pc:spChg>
      </pc:sldChg>
      <pc:sldChg chg="modSp mod">
        <pc:chgData name="Thiago Biscaro" userId="8fe2f472ab16f03c" providerId="LiveId" clId="{8CA9761F-3EFE-4065-8AE2-3D6713224A69}" dt="2022-10-20T18:17:13.514" v="7649" actId="20577"/>
        <pc:sldMkLst>
          <pc:docMk/>
          <pc:sldMk cId="1203176632" sldId="257"/>
        </pc:sldMkLst>
        <pc:spChg chg="mod">
          <ac:chgData name="Thiago Biscaro" userId="8fe2f472ab16f03c" providerId="LiveId" clId="{8CA9761F-3EFE-4065-8AE2-3D6713224A69}" dt="2022-10-20T18:17:13.514" v="7649" actId="20577"/>
          <ac:spMkLst>
            <pc:docMk/>
            <pc:sldMk cId="1203176632" sldId="257"/>
            <ac:spMk id="3" creationId="{346396AA-C96E-3D25-A51E-3EADECEE6504}"/>
          </ac:spMkLst>
        </pc:spChg>
      </pc:sldChg>
      <pc:sldChg chg="modSp mod">
        <pc:chgData name="Thiago Biscaro" userId="8fe2f472ab16f03c" providerId="LiveId" clId="{8CA9761F-3EFE-4065-8AE2-3D6713224A69}" dt="2022-10-17T12:58:13.018" v="556" actId="20577"/>
        <pc:sldMkLst>
          <pc:docMk/>
          <pc:sldMk cId="3007338978" sldId="258"/>
        </pc:sldMkLst>
        <pc:spChg chg="mod">
          <ac:chgData name="Thiago Biscaro" userId="8fe2f472ab16f03c" providerId="LiveId" clId="{8CA9761F-3EFE-4065-8AE2-3D6713224A69}" dt="2022-10-17T12:58:13.018" v="556" actId="20577"/>
          <ac:spMkLst>
            <pc:docMk/>
            <pc:sldMk cId="3007338978" sldId="258"/>
            <ac:spMk id="3" creationId="{4AA56844-EEFD-792D-AD30-DB396ED7F9B8}"/>
          </ac:spMkLst>
        </pc:spChg>
      </pc:sldChg>
      <pc:sldChg chg="add del">
        <pc:chgData name="Thiago Biscaro" userId="8fe2f472ab16f03c" providerId="LiveId" clId="{8CA9761F-3EFE-4065-8AE2-3D6713224A69}" dt="2022-10-17T18:09:56.104" v="1118" actId="2696"/>
        <pc:sldMkLst>
          <pc:docMk/>
          <pc:sldMk cId="2002922021" sldId="261"/>
        </pc:sldMkLst>
      </pc:sldChg>
      <pc:sldChg chg="add">
        <pc:chgData name="Thiago Biscaro" userId="8fe2f472ab16f03c" providerId="LiveId" clId="{8CA9761F-3EFE-4065-8AE2-3D6713224A69}" dt="2022-10-17T18:09:59.008" v="1119"/>
        <pc:sldMkLst>
          <pc:docMk/>
          <pc:sldMk cId="3589733908" sldId="261"/>
        </pc:sldMkLst>
      </pc:sldChg>
      <pc:sldChg chg="modSp add mod">
        <pc:chgData name="Thiago Biscaro" userId="8fe2f472ab16f03c" providerId="LiveId" clId="{8CA9761F-3EFE-4065-8AE2-3D6713224A69}" dt="2022-10-17T19:48:06.933" v="2264" actId="1076"/>
        <pc:sldMkLst>
          <pc:docMk/>
          <pc:sldMk cId="4084757480" sldId="264"/>
        </pc:sldMkLst>
        <pc:picChg chg="mod">
          <ac:chgData name="Thiago Biscaro" userId="8fe2f472ab16f03c" providerId="LiveId" clId="{8CA9761F-3EFE-4065-8AE2-3D6713224A69}" dt="2022-10-17T19:48:06.933" v="2264" actId="1076"/>
          <ac:picMkLst>
            <pc:docMk/>
            <pc:sldMk cId="4084757480" sldId="264"/>
            <ac:picMk id="4" creationId="{00000000-0000-0000-0000-000000000000}"/>
          </ac:picMkLst>
        </pc:picChg>
      </pc:sldChg>
      <pc:sldChg chg="add">
        <pc:chgData name="Thiago Biscaro" userId="8fe2f472ab16f03c" providerId="LiveId" clId="{8CA9761F-3EFE-4065-8AE2-3D6713224A69}" dt="2022-10-14T18:50:15.406" v="0"/>
        <pc:sldMkLst>
          <pc:docMk/>
          <pc:sldMk cId="101908041" sldId="278"/>
        </pc:sldMkLst>
      </pc:sldChg>
      <pc:sldChg chg="modSp add mod">
        <pc:chgData name="Thiago Biscaro" userId="8fe2f472ab16f03c" providerId="LiveId" clId="{8CA9761F-3EFE-4065-8AE2-3D6713224A69}" dt="2022-10-19T18:45:59.385" v="5929" actId="20577"/>
        <pc:sldMkLst>
          <pc:docMk/>
          <pc:sldMk cId="4028304793" sldId="280"/>
        </pc:sldMkLst>
        <pc:spChg chg="mod">
          <ac:chgData name="Thiago Biscaro" userId="8fe2f472ab16f03c" providerId="LiveId" clId="{8CA9761F-3EFE-4065-8AE2-3D6713224A69}" dt="2022-10-19T18:45:59.385" v="5929" actId="20577"/>
          <ac:spMkLst>
            <pc:docMk/>
            <pc:sldMk cId="4028304793" sldId="280"/>
            <ac:spMk id="2" creationId="{C297F78B-3966-406B-96DB-37A846F23A9D}"/>
          </ac:spMkLst>
        </pc:spChg>
      </pc:sldChg>
      <pc:sldChg chg="add">
        <pc:chgData name="Thiago Biscaro" userId="8fe2f472ab16f03c" providerId="LiveId" clId="{8CA9761F-3EFE-4065-8AE2-3D6713224A69}" dt="2022-10-14T18:50:15.406" v="0"/>
        <pc:sldMkLst>
          <pc:docMk/>
          <pc:sldMk cId="4019026623" sldId="281"/>
        </pc:sldMkLst>
      </pc:sldChg>
      <pc:sldChg chg="add ord">
        <pc:chgData name="Thiago Biscaro" userId="8fe2f472ab16f03c" providerId="LiveId" clId="{8CA9761F-3EFE-4065-8AE2-3D6713224A69}" dt="2022-10-14T18:50:20.931" v="2"/>
        <pc:sldMkLst>
          <pc:docMk/>
          <pc:sldMk cId="1306029567" sldId="333"/>
        </pc:sldMkLst>
      </pc:sldChg>
      <pc:sldChg chg="addSp modSp add mod">
        <pc:chgData name="Thiago Biscaro" userId="8fe2f472ab16f03c" providerId="LiveId" clId="{8CA9761F-3EFE-4065-8AE2-3D6713224A69}" dt="2022-10-19T18:47:16.217" v="5932" actId="1076"/>
        <pc:sldMkLst>
          <pc:docMk/>
          <pc:sldMk cId="4193314233" sldId="336"/>
        </pc:sldMkLst>
        <pc:spChg chg="mod">
          <ac:chgData name="Thiago Biscaro" userId="8fe2f472ab16f03c" providerId="LiveId" clId="{8CA9761F-3EFE-4065-8AE2-3D6713224A69}" dt="2022-10-19T18:47:16.217" v="5932" actId="1076"/>
          <ac:spMkLst>
            <pc:docMk/>
            <pc:sldMk cId="4193314233" sldId="336"/>
            <ac:spMk id="305" creationId="{00000000-0000-0000-0000-000000000000}"/>
          </ac:spMkLst>
        </pc:spChg>
        <pc:picChg chg="add mod">
          <ac:chgData name="Thiago Biscaro" userId="8fe2f472ab16f03c" providerId="LiveId" clId="{8CA9761F-3EFE-4065-8AE2-3D6713224A69}" dt="2022-10-19T18:47:12.793" v="5931" actId="1076"/>
          <ac:picMkLst>
            <pc:docMk/>
            <pc:sldMk cId="4193314233" sldId="336"/>
            <ac:picMk id="2" creationId="{7C571311-FB03-1FE4-B68A-0C309189F918}"/>
          </ac:picMkLst>
        </pc:picChg>
      </pc:sldChg>
      <pc:sldChg chg="addSp delSp modSp new mod">
        <pc:chgData name="Thiago Biscaro" userId="8fe2f472ab16f03c" providerId="LiveId" clId="{8CA9761F-3EFE-4065-8AE2-3D6713224A69}" dt="2022-10-17T13:01:57.752" v="605" actId="20577"/>
        <pc:sldMkLst>
          <pc:docMk/>
          <pc:sldMk cId="1911160365" sldId="337"/>
        </pc:sldMkLst>
        <pc:spChg chg="mod">
          <ac:chgData name="Thiago Biscaro" userId="8fe2f472ab16f03c" providerId="LiveId" clId="{8CA9761F-3EFE-4065-8AE2-3D6713224A69}" dt="2022-10-17T13:01:57.752" v="605" actId="20577"/>
          <ac:spMkLst>
            <pc:docMk/>
            <pc:sldMk cId="1911160365" sldId="337"/>
            <ac:spMk id="2" creationId="{05B296B8-204F-4015-6F9F-6BCDEA71F205}"/>
          </ac:spMkLst>
        </pc:spChg>
        <pc:spChg chg="del">
          <ac:chgData name="Thiago Biscaro" userId="8fe2f472ab16f03c" providerId="LiveId" clId="{8CA9761F-3EFE-4065-8AE2-3D6713224A69}" dt="2022-10-17T13:00:16.496" v="565" actId="478"/>
          <ac:spMkLst>
            <pc:docMk/>
            <pc:sldMk cId="1911160365" sldId="337"/>
            <ac:spMk id="3" creationId="{32C3985E-5517-2278-B122-2637D7FCE276}"/>
          </ac:spMkLst>
        </pc:spChg>
        <pc:picChg chg="add mod">
          <ac:chgData name="Thiago Biscaro" userId="8fe2f472ab16f03c" providerId="LiveId" clId="{8CA9761F-3EFE-4065-8AE2-3D6713224A69}" dt="2022-10-17T13:00:23.565" v="568" actId="1076"/>
          <ac:picMkLst>
            <pc:docMk/>
            <pc:sldMk cId="1911160365" sldId="337"/>
            <ac:picMk id="1026" creationId="{4F44163A-15CD-0C0C-B0ED-CD05385918E6}"/>
          </ac:picMkLst>
        </pc:picChg>
        <pc:picChg chg="add mod">
          <ac:chgData name="Thiago Biscaro" userId="8fe2f472ab16f03c" providerId="LiveId" clId="{8CA9761F-3EFE-4065-8AE2-3D6713224A69}" dt="2022-10-17T13:01:39.404" v="570" actId="1076"/>
          <ac:picMkLst>
            <pc:docMk/>
            <pc:sldMk cId="1911160365" sldId="337"/>
            <ac:picMk id="1028" creationId="{AA051D1B-4514-CDAC-C43E-9E975976D10D}"/>
          </ac:picMkLst>
        </pc:picChg>
      </pc:sldChg>
      <pc:sldChg chg="addSp delSp modSp new mod">
        <pc:chgData name="Thiago Biscaro" userId="8fe2f472ab16f03c" providerId="LiveId" clId="{8CA9761F-3EFE-4065-8AE2-3D6713224A69}" dt="2022-10-17T13:05:51.039" v="652" actId="1076"/>
        <pc:sldMkLst>
          <pc:docMk/>
          <pc:sldMk cId="4185884191" sldId="338"/>
        </pc:sldMkLst>
        <pc:spChg chg="mod">
          <ac:chgData name="Thiago Biscaro" userId="8fe2f472ab16f03c" providerId="LiveId" clId="{8CA9761F-3EFE-4065-8AE2-3D6713224A69}" dt="2022-10-17T13:02:14.995" v="648" actId="20577"/>
          <ac:spMkLst>
            <pc:docMk/>
            <pc:sldMk cId="4185884191" sldId="338"/>
            <ac:spMk id="2" creationId="{7DBCBF8F-7F90-F7BB-38AE-280B40FDFB3D}"/>
          </ac:spMkLst>
        </pc:spChg>
        <pc:spChg chg="del">
          <ac:chgData name="Thiago Biscaro" userId="8fe2f472ab16f03c" providerId="LiveId" clId="{8CA9761F-3EFE-4065-8AE2-3D6713224A69}" dt="2022-10-17T13:05:39.530" v="649" actId="478"/>
          <ac:spMkLst>
            <pc:docMk/>
            <pc:sldMk cId="4185884191" sldId="338"/>
            <ac:spMk id="3" creationId="{50A25006-26DB-D6EB-00D0-3598A2E03B60}"/>
          </ac:spMkLst>
        </pc:spChg>
        <pc:picChg chg="add mod">
          <ac:chgData name="Thiago Biscaro" userId="8fe2f472ab16f03c" providerId="LiveId" clId="{8CA9761F-3EFE-4065-8AE2-3D6713224A69}" dt="2022-10-17T13:05:51.039" v="652" actId="1076"/>
          <ac:picMkLst>
            <pc:docMk/>
            <pc:sldMk cId="4185884191" sldId="338"/>
            <ac:picMk id="2050" creationId="{AA4D60EC-B80D-1BF8-0309-6C1A0878EDF8}"/>
          </ac:picMkLst>
        </pc:picChg>
      </pc:sldChg>
      <pc:sldChg chg="addSp delSp modSp new mod">
        <pc:chgData name="Thiago Biscaro" userId="8fe2f472ab16f03c" providerId="LiveId" clId="{8CA9761F-3EFE-4065-8AE2-3D6713224A69}" dt="2022-10-17T18:06:05.387" v="961" actId="15"/>
        <pc:sldMkLst>
          <pc:docMk/>
          <pc:sldMk cId="797210813" sldId="339"/>
        </pc:sldMkLst>
        <pc:spChg chg="mod">
          <ac:chgData name="Thiago Biscaro" userId="8fe2f472ab16f03c" providerId="LiveId" clId="{8CA9761F-3EFE-4065-8AE2-3D6713224A69}" dt="2022-10-17T18:01:19.913" v="672" actId="20577"/>
          <ac:spMkLst>
            <pc:docMk/>
            <pc:sldMk cId="797210813" sldId="339"/>
            <ac:spMk id="2" creationId="{06411A63-4DCC-D844-A1CD-C1991FDB6401}"/>
          </ac:spMkLst>
        </pc:spChg>
        <pc:spChg chg="mod">
          <ac:chgData name="Thiago Biscaro" userId="8fe2f472ab16f03c" providerId="LiveId" clId="{8CA9761F-3EFE-4065-8AE2-3D6713224A69}" dt="2022-10-17T18:06:05.387" v="961" actId="15"/>
          <ac:spMkLst>
            <pc:docMk/>
            <pc:sldMk cId="797210813" sldId="339"/>
            <ac:spMk id="3" creationId="{C28A9CAC-583E-6D42-1062-E52FA14663DF}"/>
          </ac:spMkLst>
        </pc:spChg>
        <pc:spChg chg="add del">
          <ac:chgData name="Thiago Biscaro" userId="8fe2f472ab16f03c" providerId="LiveId" clId="{8CA9761F-3EFE-4065-8AE2-3D6713224A69}" dt="2022-10-17T18:03:18.376" v="809" actId="478"/>
          <ac:spMkLst>
            <pc:docMk/>
            <pc:sldMk cId="797210813" sldId="339"/>
            <ac:spMk id="4" creationId="{D5D6C58A-B50F-DA77-099F-C9ED2736346A}"/>
          </ac:spMkLst>
        </pc:spChg>
        <pc:spChg chg="add del mod">
          <ac:chgData name="Thiago Biscaro" userId="8fe2f472ab16f03c" providerId="LiveId" clId="{8CA9761F-3EFE-4065-8AE2-3D6713224A69}" dt="2022-10-17T18:03:47.383" v="825" actId="478"/>
          <ac:spMkLst>
            <pc:docMk/>
            <pc:sldMk cId="797210813" sldId="339"/>
            <ac:spMk id="5" creationId="{82CD4253-AD95-D281-61ED-B7DE2154BEE0}"/>
          </ac:spMkLst>
        </pc:spChg>
        <pc:spChg chg="add del mod">
          <ac:chgData name="Thiago Biscaro" userId="8fe2f472ab16f03c" providerId="LiveId" clId="{8CA9761F-3EFE-4065-8AE2-3D6713224A69}" dt="2022-10-17T18:04:42.649" v="868" actId="478"/>
          <ac:spMkLst>
            <pc:docMk/>
            <pc:sldMk cId="797210813" sldId="339"/>
            <ac:spMk id="6" creationId="{A854896A-8D43-6110-7929-6E83859192BC}"/>
          </ac:spMkLst>
        </pc:spChg>
      </pc:sldChg>
      <pc:sldChg chg="new del">
        <pc:chgData name="Thiago Biscaro" userId="8fe2f472ab16f03c" providerId="LiveId" clId="{8CA9761F-3EFE-4065-8AE2-3D6713224A69}" dt="2022-10-17T18:06:23.990" v="963" actId="47"/>
        <pc:sldMkLst>
          <pc:docMk/>
          <pc:sldMk cId="1390172527" sldId="340"/>
        </pc:sldMkLst>
      </pc:sldChg>
      <pc:sldChg chg="addSp modSp new mod modClrScheme chgLayout">
        <pc:chgData name="Thiago Biscaro" userId="8fe2f472ab16f03c" providerId="LiveId" clId="{8CA9761F-3EFE-4065-8AE2-3D6713224A69}" dt="2022-10-17T18:09:48.046" v="1117" actId="1076"/>
        <pc:sldMkLst>
          <pc:docMk/>
          <pc:sldMk cId="1494329808" sldId="340"/>
        </pc:sldMkLst>
        <pc:spChg chg="add mod">
          <ac:chgData name="Thiago Biscaro" userId="8fe2f472ab16f03c" providerId="LiveId" clId="{8CA9761F-3EFE-4065-8AE2-3D6713224A69}" dt="2022-10-17T18:06:50.353" v="983" actId="20577"/>
          <ac:spMkLst>
            <pc:docMk/>
            <pc:sldMk cId="1494329808" sldId="340"/>
            <ac:spMk id="2" creationId="{BD72930A-940B-70DC-E91A-BAF422C5E3CF}"/>
          </ac:spMkLst>
        </pc:spChg>
        <pc:spChg chg="add mod">
          <ac:chgData name="Thiago Biscaro" userId="8fe2f472ab16f03c" providerId="LiveId" clId="{8CA9761F-3EFE-4065-8AE2-3D6713224A69}" dt="2022-10-17T18:09:35.443" v="1114" actId="1036"/>
          <ac:spMkLst>
            <pc:docMk/>
            <pc:sldMk cId="1494329808" sldId="340"/>
            <ac:spMk id="3" creationId="{7FED1DFF-4120-F62B-8098-74C23D78909B}"/>
          </ac:spMkLst>
        </pc:spChg>
        <pc:picChg chg="add mod">
          <ac:chgData name="Thiago Biscaro" userId="8fe2f472ab16f03c" providerId="LiveId" clId="{8CA9761F-3EFE-4065-8AE2-3D6713224A69}" dt="2022-10-17T18:09:48.046" v="1117" actId="1076"/>
          <ac:picMkLst>
            <pc:docMk/>
            <pc:sldMk cId="1494329808" sldId="340"/>
            <ac:picMk id="3074" creationId="{1EDEE58C-C24F-BDD1-4A3C-7391F76D8AF7}"/>
          </ac:picMkLst>
        </pc:picChg>
      </pc:sldChg>
      <pc:sldChg chg="addSp modSp new mod">
        <pc:chgData name="Thiago Biscaro" userId="8fe2f472ab16f03c" providerId="LiveId" clId="{8CA9761F-3EFE-4065-8AE2-3D6713224A69}" dt="2022-10-17T19:37:40.675" v="1723" actId="14100"/>
        <pc:sldMkLst>
          <pc:docMk/>
          <pc:sldMk cId="881279232" sldId="341"/>
        </pc:sldMkLst>
        <pc:spChg chg="mod">
          <ac:chgData name="Thiago Biscaro" userId="8fe2f472ab16f03c" providerId="LiveId" clId="{8CA9761F-3EFE-4065-8AE2-3D6713224A69}" dt="2022-10-17T19:37:40.675" v="1723" actId="14100"/>
          <ac:spMkLst>
            <pc:docMk/>
            <pc:sldMk cId="881279232" sldId="341"/>
            <ac:spMk id="2" creationId="{B9BC4554-C7C9-EF78-94DF-571B763132FD}"/>
          </ac:spMkLst>
        </pc:spChg>
        <pc:spChg chg="mod">
          <ac:chgData name="Thiago Biscaro" userId="8fe2f472ab16f03c" providerId="LiveId" clId="{8CA9761F-3EFE-4065-8AE2-3D6713224A69}" dt="2022-10-17T18:25:50.853" v="1292" actId="20577"/>
          <ac:spMkLst>
            <pc:docMk/>
            <pc:sldMk cId="881279232" sldId="341"/>
            <ac:spMk id="3" creationId="{87D863A3-397A-0601-C545-32E01DEAA8D0}"/>
          </ac:spMkLst>
        </pc:spChg>
        <pc:picChg chg="add mod">
          <ac:chgData name="Thiago Biscaro" userId="8fe2f472ab16f03c" providerId="LiveId" clId="{8CA9761F-3EFE-4065-8AE2-3D6713224A69}" dt="2022-10-17T18:23:24.868" v="1226" actId="1076"/>
          <ac:picMkLst>
            <pc:docMk/>
            <pc:sldMk cId="881279232" sldId="341"/>
            <ac:picMk id="4098" creationId="{C1D088CA-3355-E1C5-637C-31ED3ABA5683}"/>
          </ac:picMkLst>
        </pc:picChg>
      </pc:sldChg>
      <pc:sldChg chg="addSp modSp new mod">
        <pc:chgData name="Thiago Biscaro" userId="8fe2f472ab16f03c" providerId="LiveId" clId="{8CA9761F-3EFE-4065-8AE2-3D6713224A69}" dt="2022-10-17T19:36:58.604" v="1681" actId="1076"/>
        <pc:sldMkLst>
          <pc:docMk/>
          <pc:sldMk cId="677753052" sldId="342"/>
        </pc:sldMkLst>
        <pc:spChg chg="mod">
          <ac:chgData name="Thiago Biscaro" userId="8fe2f472ab16f03c" providerId="LiveId" clId="{8CA9761F-3EFE-4065-8AE2-3D6713224A69}" dt="2022-10-17T18:26:12.066" v="1319" actId="20577"/>
          <ac:spMkLst>
            <pc:docMk/>
            <pc:sldMk cId="677753052" sldId="342"/>
            <ac:spMk id="2" creationId="{413DDABB-DEEA-1DA2-6BCD-E368CB522441}"/>
          </ac:spMkLst>
        </pc:spChg>
        <pc:spChg chg="mod">
          <ac:chgData name="Thiago Biscaro" userId="8fe2f472ab16f03c" providerId="LiveId" clId="{8CA9761F-3EFE-4065-8AE2-3D6713224A69}" dt="2022-10-17T19:24:18.548" v="1677" actId="20577"/>
          <ac:spMkLst>
            <pc:docMk/>
            <pc:sldMk cId="677753052" sldId="342"/>
            <ac:spMk id="3" creationId="{EB241DF2-7D27-35DE-6057-4910C6E4E338}"/>
          </ac:spMkLst>
        </pc:spChg>
        <pc:picChg chg="add mod">
          <ac:chgData name="Thiago Biscaro" userId="8fe2f472ab16f03c" providerId="LiveId" clId="{8CA9761F-3EFE-4065-8AE2-3D6713224A69}" dt="2022-10-17T19:36:58.604" v="1681" actId="1076"/>
          <ac:picMkLst>
            <pc:docMk/>
            <pc:sldMk cId="677753052" sldId="342"/>
            <ac:picMk id="5" creationId="{ACB41BC4-734E-8E25-6A0C-65630EB17E50}"/>
          </ac:picMkLst>
        </pc:picChg>
      </pc:sldChg>
      <pc:sldChg chg="addSp modSp new mod">
        <pc:chgData name="Thiago Biscaro" userId="8fe2f472ab16f03c" providerId="LiveId" clId="{8CA9761F-3EFE-4065-8AE2-3D6713224A69}" dt="2022-10-17T19:49:57.941" v="2366" actId="1076"/>
        <pc:sldMkLst>
          <pc:docMk/>
          <pc:sldMk cId="4076029059" sldId="343"/>
        </pc:sldMkLst>
        <pc:spChg chg="mod">
          <ac:chgData name="Thiago Biscaro" userId="8fe2f472ab16f03c" providerId="LiveId" clId="{8CA9761F-3EFE-4065-8AE2-3D6713224A69}" dt="2022-10-17T19:37:24.813" v="1722" actId="20577"/>
          <ac:spMkLst>
            <pc:docMk/>
            <pc:sldMk cId="4076029059" sldId="343"/>
            <ac:spMk id="2" creationId="{A8F36175-2066-911B-A046-51BA1F44CB24}"/>
          </ac:spMkLst>
        </pc:spChg>
        <pc:spChg chg="mod">
          <ac:chgData name="Thiago Biscaro" userId="8fe2f472ab16f03c" providerId="LiveId" clId="{8CA9761F-3EFE-4065-8AE2-3D6713224A69}" dt="2022-10-17T19:49:52.592" v="2365" actId="27636"/>
          <ac:spMkLst>
            <pc:docMk/>
            <pc:sldMk cId="4076029059" sldId="343"/>
            <ac:spMk id="3" creationId="{5EBB253B-2999-5E7B-8DFC-007583E5EF25}"/>
          </ac:spMkLst>
        </pc:spChg>
        <pc:picChg chg="add mod">
          <ac:chgData name="Thiago Biscaro" userId="8fe2f472ab16f03c" providerId="LiveId" clId="{8CA9761F-3EFE-4065-8AE2-3D6713224A69}" dt="2022-10-17T19:49:57.941" v="2366" actId="1076"/>
          <ac:picMkLst>
            <pc:docMk/>
            <pc:sldMk cId="4076029059" sldId="343"/>
            <ac:picMk id="4" creationId="{9145C29D-8C28-5511-F8D3-47803E7884C5}"/>
          </ac:picMkLst>
        </pc:picChg>
      </pc:sldChg>
      <pc:sldChg chg="addSp delSp modSp new mod">
        <pc:chgData name="Thiago Biscaro" userId="8fe2f472ab16f03c" providerId="LiveId" clId="{8CA9761F-3EFE-4065-8AE2-3D6713224A69}" dt="2022-10-17T21:00:48.246" v="2926" actId="1076"/>
        <pc:sldMkLst>
          <pc:docMk/>
          <pc:sldMk cId="111301861" sldId="344"/>
        </pc:sldMkLst>
        <pc:spChg chg="mod">
          <ac:chgData name="Thiago Biscaro" userId="8fe2f472ab16f03c" providerId="LiveId" clId="{8CA9761F-3EFE-4065-8AE2-3D6713224A69}" dt="2022-10-17T19:41:59.474" v="2206" actId="20577"/>
          <ac:spMkLst>
            <pc:docMk/>
            <pc:sldMk cId="111301861" sldId="344"/>
            <ac:spMk id="2" creationId="{17BCC349-27BC-68C6-F480-8249C06696EE}"/>
          </ac:spMkLst>
        </pc:spChg>
        <pc:spChg chg="del">
          <ac:chgData name="Thiago Biscaro" userId="8fe2f472ab16f03c" providerId="LiveId" clId="{8CA9761F-3EFE-4065-8AE2-3D6713224A69}" dt="2022-10-17T19:45:46.073" v="2221" actId="478"/>
          <ac:spMkLst>
            <pc:docMk/>
            <pc:sldMk cId="111301861" sldId="344"/>
            <ac:spMk id="3" creationId="{8AFDB8C2-C0C8-7808-DAEA-CE73EE027206}"/>
          </ac:spMkLst>
        </pc:spChg>
        <pc:spChg chg="add del">
          <ac:chgData name="Thiago Biscaro" userId="8fe2f472ab16f03c" providerId="LiveId" clId="{8CA9761F-3EFE-4065-8AE2-3D6713224A69}" dt="2022-10-17T19:45:49.372" v="2223" actId="478"/>
          <ac:spMkLst>
            <pc:docMk/>
            <pc:sldMk cId="111301861" sldId="344"/>
            <ac:spMk id="4" creationId="{809C863E-4C14-0CD1-85B8-0B2DA84276E7}"/>
          </ac:spMkLst>
        </pc:spChg>
        <pc:picChg chg="add del mod">
          <ac:chgData name="Thiago Biscaro" userId="8fe2f472ab16f03c" providerId="LiveId" clId="{8CA9761F-3EFE-4065-8AE2-3D6713224A69}" dt="2022-10-17T19:53:12.137" v="2380" actId="21"/>
          <ac:picMkLst>
            <pc:docMk/>
            <pc:sldMk cId="111301861" sldId="344"/>
            <ac:picMk id="6" creationId="{7FE24856-B145-C80C-33F4-525E32E6F90B}"/>
          </ac:picMkLst>
        </pc:picChg>
        <pc:picChg chg="add mod">
          <ac:chgData name="Thiago Biscaro" userId="8fe2f472ab16f03c" providerId="LiveId" clId="{8CA9761F-3EFE-4065-8AE2-3D6713224A69}" dt="2022-10-17T21:00:48.246" v="2926" actId="1076"/>
          <ac:picMkLst>
            <pc:docMk/>
            <pc:sldMk cId="111301861" sldId="344"/>
            <ac:picMk id="8" creationId="{425D3A49-7DD1-3B12-0BCF-579F21118222}"/>
          </ac:picMkLst>
        </pc:picChg>
        <pc:picChg chg="add mod">
          <ac:chgData name="Thiago Biscaro" userId="8fe2f472ab16f03c" providerId="LiveId" clId="{8CA9761F-3EFE-4065-8AE2-3D6713224A69}" dt="2022-10-17T21:00:32.886" v="2923" actId="1076"/>
          <ac:picMkLst>
            <pc:docMk/>
            <pc:sldMk cId="111301861" sldId="344"/>
            <ac:picMk id="10" creationId="{982CB3B1-B463-ADD4-44C1-323ABF51DEEC}"/>
          </ac:picMkLst>
        </pc:picChg>
        <pc:picChg chg="add del mod">
          <ac:chgData name="Thiago Biscaro" userId="8fe2f472ab16f03c" providerId="LiveId" clId="{8CA9761F-3EFE-4065-8AE2-3D6713224A69}" dt="2022-10-17T20:56:51.201" v="2918" actId="478"/>
          <ac:picMkLst>
            <pc:docMk/>
            <pc:sldMk cId="111301861" sldId="344"/>
            <ac:picMk id="2052" creationId="{9077A303-4241-3C0B-7622-1E4D32FABD13}"/>
          </ac:picMkLst>
        </pc:picChg>
      </pc:sldChg>
      <pc:sldChg chg="addSp delSp modSp new mod">
        <pc:chgData name="Thiago Biscaro" userId="8fe2f472ab16f03c" providerId="LiveId" clId="{8CA9761F-3EFE-4065-8AE2-3D6713224A69}" dt="2022-10-17T19:43:48.392" v="2220" actId="1076"/>
        <pc:sldMkLst>
          <pc:docMk/>
          <pc:sldMk cId="3679769344" sldId="345"/>
        </pc:sldMkLst>
        <pc:spChg chg="mod">
          <ac:chgData name="Thiago Biscaro" userId="8fe2f472ab16f03c" providerId="LiveId" clId="{8CA9761F-3EFE-4065-8AE2-3D6713224A69}" dt="2022-10-17T19:43:37.650" v="2215" actId="20577"/>
          <ac:spMkLst>
            <pc:docMk/>
            <pc:sldMk cId="3679769344" sldId="345"/>
            <ac:spMk id="2" creationId="{10A0F8FE-D19A-5F08-69F5-66E9B0B1973D}"/>
          </ac:spMkLst>
        </pc:spChg>
        <pc:spChg chg="del mod">
          <ac:chgData name="Thiago Biscaro" userId="8fe2f472ab16f03c" providerId="LiveId" clId="{8CA9761F-3EFE-4065-8AE2-3D6713224A69}" dt="2022-10-17T19:43:39.971" v="2217" actId="478"/>
          <ac:spMkLst>
            <pc:docMk/>
            <pc:sldMk cId="3679769344" sldId="345"/>
            <ac:spMk id="3" creationId="{12FB4E91-0B14-E275-28D6-C0FCC293CE06}"/>
          </ac:spMkLst>
        </pc:spChg>
        <pc:picChg chg="add mod">
          <ac:chgData name="Thiago Biscaro" userId="8fe2f472ab16f03c" providerId="LiveId" clId="{8CA9761F-3EFE-4065-8AE2-3D6713224A69}" dt="2022-10-17T19:43:48.392" v="2220" actId="1076"/>
          <ac:picMkLst>
            <pc:docMk/>
            <pc:sldMk cId="3679769344" sldId="345"/>
            <ac:picMk id="1026" creationId="{013C2F37-E825-B546-4FD1-D999549258C0}"/>
          </ac:picMkLst>
        </pc:picChg>
      </pc:sldChg>
      <pc:sldChg chg="addSp delSp modSp new mod">
        <pc:chgData name="Thiago Biscaro" userId="8fe2f472ab16f03c" providerId="LiveId" clId="{8CA9761F-3EFE-4065-8AE2-3D6713224A69}" dt="2022-10-17T19:53:17.861" v="2382" actId="1076"/>
        <pc:sldMkLst>
          <pc:docMk/>
          <pc:sldMk cId="2181488341" sldId="346"/>
        </pc:sldMkLst>
        <pc:spChg chg="mod">
          <ac:chgData name="Thiago Biscaro" userId="8fe2f472ab16f03c" providerId="LiveId" clId="{8CA9761F-3EFE-4065-8AE2-3D6713224A69}" dt="2022-10-17T19:52:58.922" v="2374" actId="20577"/>
          <ac:spMkLst>
            <pc:docMk/>
            <pc:sldMk cId="2181488341" sldId="346"/>
            <ac:spMk id="2" creationId="{FEE07016-8A52-6F98-FD18-385151EAFFC3}"/>
          </ac:spMkLst>
        </pc:spChg>
        <pc:spChg chg="del mod">
          <ac:chgData name="Thiago Biscaro" userId="8fe2f472ab16f03c" providerId="LiveId" clId="{8CA9761F-3EFE-4065-8AE2-3D6713224A69}" dt="2022-10-17T19:53:03.477" v="2376" actId="478"/>
          <ac:spMkLst>
            <pc:docMk/>
            <pc:sldMk cId="2181488341" sldId="346"/>
            <ac:spMk id="3" creationId="{B45B144B-6BDA-33CB-FBC1-16CD68B09C6C}"/>
          </ac:spMkLst>
        </pc:spChg>
        <pc:picChg chg="add mod">
          <ac:chgData name="Thiago Biscaro" userId="8fe2f472ab16f03c" providerId="LiveId" clId="{8CA9761F-3EFE-4065-8AE2-3D6713224A69}" dt="2022-10-17T19:53:09.108" v="2379" actId="1076"/>
          <ac:picMkLst>
            <pc:docMk/>
            <pc:sldMk cId="2181488341" sldId="346"/>
            <ac:picMk id="5" creationId="{4114E97A-75F0-1E2B-0B31-2648A39E0163}"/>
          </ac:picMkLst>
        </pc:picChg>
        <pc:picChg chg="add mod">
          <ac:chgData name="Thiago Biscaro" userId="8fe2f472ab16f03c" providerId="LiveId" clId="{8CA9761F-3EFE-4065-8AE2-3D6713224A69}" dt="2022-10-17T19:53:17.861" v="2382" actId="1076"/>
          <ac:picMkLst>
            <pc:docMk/>
            <pc:sldMk cId="2181488341" sldId="346"/>
            <ac:picMk id="6" creationId="{9CBE9DE5-1537-F5C0-472F-1425F76789C1}"/>
          </ac:picMkLst>
        </pc:picChg>
      </pc:sldChg>
      <pc:sldChg chg="modSp new mod">
        <pc:chgData name="Thiago Biscaro" userId="8fe2f472ab16f03c" providerId="LiveId" clId="{8CA9761F-3EFE-4065-8AE2-3D6713224A69}" dt="2022-10-17T20:47:59.597" v="2914" actId="20577"/>
        <pc:sldMkLst>
          <pc:docMk/>
          <pc:sldMk cId="2047369493" sldId="347"/>
        </pc:sldMkLst>
        <pc:spChg chg="mod">
          <ac:chgData name="Thiago Biscaro" userId="8fe2f472ab16f03c" providerId="LiveId" clId="{8CA9761F-3EFE-4065-8AE2-3D6713224A69}" dt="2022-10-17T19:59:11.085" v="2388" actId="20577"/>
          <ac:spMkLst>
            <pc:docMk/>
            <pc:sldMk cId="2047369493" sldId="347"/>
            <ac:spMk id="2" creationId="{63F28BFB-E3F0-5931-658C-DF3AFAD07781}"/>
          </ac:spMkLst>
        </pc:spChg>
        <pc:spChg chg="mod">
          <ac:chgData name="Thiago Biscaro" userId="8fe2f472ab16f03c" providerId="LiveId" clId="{8CA9761F-3EFE-4065-8AE2-3D6713224A69}" dt="2022-10-17T20:47:59.597" v="2914" actId="20577"/>
          <ac:spMkLst>
            <pc:docMk/>
            <pc:sldMk cId="2047369493" sldId="347"/>
            <ac:spMk id="3" creationId="{3FA007F1-F264-F4F9-B938-9DD34D66F213}"/>
          </ac:spMkLst>
        </pc:spChg>
      </pc:sldChg>
      <pc:sldChg chg="addSp delSp modSp new mod">
        <pc:chgData name="Thiago Biscaro" userId="8fe2f472ab16f03c" providerId="LiveId" clId="{8CA9761F-3EFE-4065-8AE2-3D6713224A69}" dt="2022-10-17T21:29:03.127" v="2948" actId="1076"/>
        <pc:sldMkLst>
          <pc:docMk/>
          <pc:sldMk cId="3447050289" sldId="348"/>
        </pc:sldMkLst>
        <pc:spChg chg="mod">
          <ac:chgData name="Thiago Biscaro" userId="8fe2f472ab16f03c" providerId="LiveId" clId="{8CA9761F-3EFE-4065-8AE2-3D6713224A69}" dt="2022-10-17T21:04:14.090" v="2932" actId="20577"/>
          <ac:spMkLst>
            <pc:docMk/>
            <pc:sldMk cId="3447050289" sldId="348"/>
            <ac:spMk id="2" creationId="{3C47B618-117D-220D-F0F6-3EF47D0EF3EF}"/>
          </ac:spMkLst>
        </pc:spChg>
        <pc:spChg chg="del mod">
          <ac:chgData name="Thiago Biscaro" userId="8fe2f472ab16f03c" providerId="LiveId" clId="{8CA9761F-3EFE-4065-8AE2-3D6713224A69}" dt="2022-10-17T21:04:16.870" v="2934" actId="478"/>
          <ac:spMkLst>
            <pc:docMk/>
            <pc:sldMk cId="3447050289" sldId="348"/>
            <ac:spMk id="3" creationId="{995C9C20-2EEB-3D2F-A5D1-D7A79EECDA09}"/>
          </ac:spMkLst>
        </pc:spChg>
        <pc:picChg chg="add mod ord">
          <ac:chgData name="Thiago Biscaro" userId="8fe2f472ab16f03c" providerId="LiveId" clId="{8CA9761F-3EFE-4065-8AE2-3D6713224A69}" dt="2022-10-17T21:29:03.127" v="2948" actId="1076"/>
          <ac:picMkLst>
            <pc:docMk/>
            <pc:sldMk cId="3447050289" sldId="348"/>
            <ac:picMk id="5" creationId="{77E5C7E8-6DF2-E4C5-AD86-94509F6375DB}"/>
          </ac:picMkLst>
        </pc:picChg>
        <pc:picChg chg="add mod">
          <ac:chgData name="Thiago Biscaro" userId="8fe2f472ab16f03c" providerId="LiveId" clId="{8CA9761F-3EFE-4065-8AE2-3D6713224A69}" dt="2022-10-17T21:28:57.971" v="2947" actId="1076"/>
          <ac:picMkLst>
            <pc:docMk/>
            <pc:sldMk cId="3447050289" sldId="348"/>
            <ac:picMk id="7" creationId="{7E921731-1C4A-CC4F-7669-7713DCFC06CC}"/>
          </ac:picMkLst>
        </pc:picChg>
      </pc:sldChg>
      <pc:sldChg chg="new del">
        <pc:chgData name="Thiago Biscaro" userId="8fe2f472ab16f03c" providerId="LiveId" clId="{8CA9761F-3EFE-4065-8AE2-3D6713224A69}" dt="2022-10-17T21:29:22.941" v="2949" actId="47"/>
        <pc:sldMkLst>
          <pc:docMk/>
          <pc:sldMk cId="3145162436" sldId="349"/>
        </pc:sldMkLst>
      </pc:sldChg>
      <pc:sldChg chg="addSp delSp modSp new mod">
        <pc:chgData name="Thiago Biscaro" userId="8fe2f472ab16f03c" providerId="LiveId" clId="{8CA9761F-3EFE-4065-8AE2-3D6713224A69}" dt="2022-10-17T23:41:50.716" v="2961" actId="1076"/>
        <pc:sldMkLst>
          <pc:docMk/>
          <pc:sldMk cId="3148508707" sldId="349"/>
        </pc:sldMkLst>
        <pc:spChg chg="del">
          <ac:chgData name="Thiago Biscaro" userId="8fe2f472ab16f03c" providerId="LiveId" clId="{8CA9761F-3EFE-4065-8AE2-3D6713224A69}" dt="2022-10-17T23:40:44.756" v="2952" actId="478"/>
          <ac:spMkLst>
            <pc:docMk/>
            <pc:sldMk cId="3148508707" sldId="349"/>
            <ac:spMk id="2" creationId="{09FECE2D-97A9-6548-A585-4286E05EE06E}"/>
          </ac:spMkLst>
        </pc:spChg>
        <pc:spChg chg="del">
          <ac:chgData name="Thiago Biscaro" userId="8fe2f472ab16f03c" providerId="LiveId" clId="{8CA9761F-3EFE-4065-8AE2-3D6713224A69}" dt="2022-10-17T23:40:41.331" v="2951" actId="478"/>
          <ac:spMkLst>
            <pc:docMk/>
            <pc:sldMk cId="3148508707" sldId="349"/>
            <ac:spMk id="3" creationId="{94EF559B-F74B-72B9-5B23-4F06A34FD08A}"/>
          </ac:spMkLst>
        </pc:spChg>
        <pc:picChg chg="add mod">
          <ac:chgData name="Thiago Biscaro" userId="8fe2f472ab16f03c" providerId="LiveId" clId="{8CA9761F-3EFE-4065-8AE2-3D6713224A69}" dt="2022-10-17T23:41:50.716" v="2961" actId="1076"/>
          <ac:picMkLst>
            <pc:docMk/>
            <pc:sldMk cId="3148508707" sldId="349"/>
            <ac:picMk id="4" creationId="{5503ED4C-6BE4-D7C1-D61B-2D0886DAD675}"/>
          </ac:picMkLst>
        </pc:picChg>
        <pc:picChg chg="add mod">
          <ac:chgData name="Thiago Biscaro" userId="8fe2f472ab16f03c" providerId="LiveId" clId="{8CA9761F-3EFE-4065-8AE2-3D6713224A69}" dt="2022-10-17T23:41:46.435" v="2960" actId="1076"/>
          <ac:picMkLst>
            <pc:docMk/>
            <pc:sldMk cId="3148508707" sldId="349"/>
            <ac:picMk id="1026" creationId="{39986D95-B4DA-A6F0-11E9-88E622076DD2}"/>
          </ac:picMkLst>
        </pc:picChg>
      </pc:sldChg>
      <pc:sldChg chg="modSp new mod ord">
        <pc:chgData name="Thiago Biscaro" userId="8fe2f472ab16f03c" providerId="LiveId" clId="{8CA9761F-3EFE-4065-8AE2-3D6713224A69}" dt="2022-10-18T17:19:26.587" v="3934" actId="20577"/>
        <pc:sldMkLst>
          <pc:docMk/>
          <pc:sldMk cId="3944877883" sldId="350"/>
        </pc:sldMkLst>
        <pc:spChg chg="mod">
          <ac:chgData name="Thiago Biscaro" userId="8fe2f472ab16f03c" providerId="LiveId" clId="{8CA9761F-3EFE-4065-8AE2-3D6713224A69}" dt="2022-10-18T17:19:26.587" v="3934" actId="20577"/>
          <ac:spMkLst>
            <pc:docMk/>
            <pc:sldMk cId="3944877883" sldId="350"/>
            <ac:spMk id="2" creationId="{BC004791-DDF5-2C34-249F-73334F1AD60B}"/>
          </ac:spMkLst>
        </pc:spChg>
        <pc:spChg chg="mod">
          <ac:chgData name="Thiago Biscaro" userId="8fe2f472ab16f03c" providerId="LiveId" clId="{8CA9761F-3EFE-4065-8AE2-3D6713224A69}" dt="2022-10-18T15:07:56.018" v="3407" actId="20577"/>
          <ac:spMkLst>
            <pc:docMk/>
            <pc:sldMk cId="3944877883" sldId="350"/>
            <ac:spMk id="3" creationId="{6F0A0C87-F27E-F7D6-37EA-1F44ECC47D23}"/>
          </ac:spMkLst>
        </pc:spChg>
      </pc:sldChg>
      <pc:sldChg chg="modSp new mod">
        <pc:chgData name="Thiago Biscaro" userId="8fe2f472ab16f03c" providerId="LiveId" clId="{8CA9761F-3EFE-4065-8AE2-3D6713224A69}" dt="2022-10-18T17:19:32.122" v="3943" actId="20577"/>
        <pc:sldMkLst>
          <pc:docMk/>
          <pc:sldMk cId="3723802208" sldId="351"/>
        </pc:sldMkLst>
        <pc:spChg chg="mod">
          <ac:chgData name="Thiago Biscaro" userId="8fe2f472ab16f03c" providerId="LiveId" clId="{8CA9761F-3EFE-4065-8AE2-3D6713224A69}" dt="2022-10-18T17:19:32.122" v="3943" actId="20577"/>
          <ac:spMkLst>
            <pc:docMk/>
            <pc:sldMk cId="3723802208" sldId="351"/>
            <ac:spMk id="2" creationId="{A692950C-C268-42C6-972C-642768A8A5F2}"/>
          </ac:spMkLst>
        </pc:spChg>
        <pc:spChg chg="mod">
          <ac:chgData name="Thiago Biscaro" userId="8fe2f472ab16f03c" providerId="LiveId" clId="{8CA9761F-3EFE-4065-8AE2-3D6713224A69}" dt="2022-10-18T17:18:45.342" v="3889" actId="20577"/>
          <ac:spMkLst>
            <pc:docMk/>
            <pc:sldMk cId="3723802208" sldId="351"/>
            <ac:spMk id="3" creationId="{4B514725-DDC0-5833-63A7-70F41237C08E}"/>
          </ac:spMkLst>
        </pc:spChg>
      </pc:sldChg>
      <pc:sldChg chg="modSp new mod">
        <pc:chgData name="Thiago Biscaro" userId="8fe2f472ab16f03c" providerId="LiveId" clId="{8CA9761F-3EFE-4065-8AE2-3D6713224A69}" dt="2022-10-18T17:47:26.860" v="4528" actId="20577"/>
        <pc:sldMkLst>
          <pc:docMk/>
          <pc:sldMk cId="1781733027" sldId="352"/>
        </pc:sldMkLst>
        <pc:spChg chg="mod">
          <ac:chgData name="Thiago Biscaro" userId="8fe2f472ab16f03c" providerId="LiveId" clId="{8CA9761F-3EFE-4065-8AE2-3D6713224A69}" dt="2022-10-18T17:20:05.072" v="3985" actId="20577"/>
          <ac:spMkLst>
            <pc:docMk/>
            <pc:sldMk cId="1781733027" sldId="352"/>
            <ac:spMk id="2" creationId="{C773FBC8-74FF-F718-A399-61BD88B6AE30}"/>
          </ac:spMkLst>
        </pc:spChg>
        <pc:spChg chg="mod">
          <ac:chgData name="Thiago Biscaro" userId="8fe2f472ab16f03c" providerId="LiveId" clId="{8CA9761F-3EFE-4065-8AE2-3D6713224A69}" dt="2022-10-18T17:47:26.860" v="4528" actId="20577"/>
          <ac:spMkLst>
            <pc:docMk/>
            <pc:sldMk cId="1781733027" sldId="352"/>
            <ac:spMk id="3" creationId="{32629A9C-3AC4-F8B0-ED18-A0B5B9AE204E}"/>
          </ac:spMkLst>
        </pc:spChg>
      </pc:sldChg>
      <pc:sldChg chg="addSp delSp modSp new mod">
        <pc:chgData name="Thiago Biscaro" userId="8fe2f472ab16f03c" providerId="LiveId" clId="{8CA9761F-3EFE-4065-8AE2-3D6713224A69}" dt="2022-10-18T17:25:44.287" v="4193" actId="1076"/>
        <pc:sldMkLst>
          <pc:docMk/>
          <pc:sldMk cId="2383746852" sldId="353"/>
        </pc:sldMkLst>
        <pc:spChg chg="del">
          <ac:chgData name="Thiago Biscaro" userId="8fe2f472ab16f03c" providerId="LiveId" clId="{8CA9761F-3EFE-4065-8AE2-3D6713224A69}" dt="2022-10-18T17:25:38.167" v="4191" actId="478"/>
          <ac:spMkLst>
            <pc:docMk/>
            <pc:sldMk cId="2383746852" sldId="353"/>
            <ac:spMk id="2" creationId="{FCC8B2A4-9DAA-C86A-70F9-C754DDD5A7CE}"/>
          </ac:spMkLst>
        </pc:spChg>
        <pc:spChg chg="del">
          <ac:chgData name="Thiago Biscaro" userId="8fe2f472ab16f03c" providerId="LiveId" clId="{8CA9761F-3EFE-4065-8AE2-3D6713224A69}" dt="2022-10-18T17:25:40.298" v="4192" actId="478"/>
          <ac:spMkLst>
            <pc:docMk/>
            <pc:sldMk cId="2383746852" sldId="353"/>
            <ac:spMk id="3" creationId="{3AC8566F-2179-B617-F8B1-8DEDE30C07C8}"/>
          </ac:spMkLst>
        </pc:spChg>
        <pc:picChg chg="add mod">
          <ac:chgData name="Thiago Biscaro" userId="8fe2f472ab16f03c" providerId="LiveId" clId="{8CA9761F-3EFE-4065-8AE2-3D6713224A69}" dt="2022-10-18T17:25:44.287" v="4193" actId="1076"/>
          <ac:picMkLst>
            <pc:docMk/>
            <pc:sldMk cId="2383746852" sldId="353"/>
            <ac:picMk id="5" creationId="{A1823855-9CA9-ECA2-9B7B-ED6CB2884613}"/>
          </ac:picMkLst>
        </pc:picChg>
      </pc:sldChg>
      <pc:sldChg chg="modSp new mod">
        <pc:chgData name="Thiago Biscaro" userId="8fe2f472ab16f03c" providerId="LiveId" clId="{8CA9761F-3EFE-4065-8AE2-3D6713224A69}" dt="2022-10-18T18:24:05.815" v="5880" actId="20577"/>
        <pc:sldMkLst>
          <pc:docMk/>
          <pc:sldMk cId="3274899668" sldId="354"/>
        </pc:sldMkLst>
        <pc:spChg chg="mod">
          <ac:chgData name="Thiago Biscaro" userId="8fe2f472ab16f03c" providerId="LiveId" clId="{8CA9761F-3EFE-4065-8AE2-3D6713224A69}" dt="2022-10-18T17:47:50.760" v="4566" actId="20577"/>
          <ac:spMkLst>
            <pc:docMk/>
            <pc:sldMk cId="3274899668" sldId="354"/>
            <ac:spMk id="2" creationId="{F6F117D7-60AE-03C0-7614-0C04877C1768}"/>
          </ac:spMkLst>
        </pc:spChg>
        <pc:spChg chg="mod">
          <ac:chgData name="Thiago Biscaro" userId="8fe2f472ab16f03c" providerId="LiveId" clId="{8CA9761F-3EFE-4065-8AE2-3D6713224A69}" dt="2022-10-18T18:24:05.815" v="5880" actId="20577"/>
          <ac:spMkLst>
            <pc:docMk/>
            <pc:sldMk cId="3274899668" sldId="354"/>
            <ac:spMk id="3" creationId="{59D55F4D-FCB7-CC4E-C6E3-407DF59F99C5}"/>
          </ac:spMkLst>
        </pc:spChg>
      </pc:sldChg>
      <pc:sldChg chg="modSp new mod">
        <pc:chgData name="Thiago Biscaro" userId="8fe2f472ab16f03c" providerId="LiveId" clId="{8CA9761F-3EFE-4065-8AE2-3D6713224A69}" dt="2022-10-18T18:20:54.183" v="5638" actId="20577"/>
        <pc:sldMkLst>
          <pc:docMk/>
          <pc:sldMk cId="3364065717" sldId="355"/>
        </pc:sldMkLst>
        <pc:spChg chg="mod">
          <ac:chgData name="Thiago Biscaro" userId="8fe2f472ab16f03c" providerId="LiveId" clId="{8CA9761F-3EFE-4065-8AE2-3D6713224A69}" dt="2022-10-18T18:03:53.264" v="5201" actId="20577"/>
          <ac:spMkLst>
            <pc:docMk/>
            <pc:sldMk cId="3364065717" sldId="355"/>
            <ac:spMk id="2" creationId="{519ECEC5-7827-5C65-DA51-9F0B29FAAB59}"/>
          </ac:spMkLst>
        </pc:spChg>
        <pc:spChg chg="mod">
          <ac:chgData name="Thiago Biscaro" userId="8fe2f472ab16f03c" providerId="LiveId" clId="{8CA9761F-3EFE-4065-8AE2-3D6713224A69}" dt="2022-10-18T18:20:54.183" v="5638" actId="20577"/>
          <ac:spMkLst>
            <pc:docMk/>
            <pc:sldMk cId="3364065717" sldId="355"/>
            <ac:spMk id="3" creationId="{6644DBE8-CF8A-7A54-91ED-E540B0B6F74C}"/>
          </ac:spMkLst>
        </pc:spChg>
      </pc:sldChg>
      <pc:sldChg chg="addSp delSp modSp new mod setBg">
        <pc:chgData name="Thiago Biscaro" userId="8fe2f472ab16f03c" providerId="LiveId" clId="{8CA9761F-3EFE-4065-8AE2-3D6713224A69}" dt="2022-10-19T18:43:24.175" v="5915" actId="1076"/>
        <pc:sldMkLst>
          <pc:docMk/>
          <pc:sldMk cId="2687619065" sldId="356"/>
        </pc:sldMkLst>
        <pc:spChg chg="del">
          <ac:chgData name="Thiago Biscaro" userId="8fe2f472ab16f03c" providerId="LiveId" clId="{8CA9761F-3EFE-4065-8AE2-3D6713224A69}" dt="2022-10-19T13:26:32.823" v="5882" actId="478"/>
          <ac:spMkLst>
            <pc:docMk/>
            <pc:sldMk cId="2687619065" sldId="356"/>
            <ac:spMk id="2" creationId="{8C9F6726-E753-8065-CE39-0E875A83D555}"/>
          </ac:spMkLst>
        </pc:spChg>
        <pc:spChg chg="del">
          <ac:chgData name="Thiago Biscaro" userId="8fe2f472ab16f03c" providerId="LiveId" clId="{8CA9761F-3EFE-4065-8AE2-3D6713224A69}" dt="2022-10-19T13:26:35.261" v="5883" actId="478"/>
          <ac:spMkLst>
            <pc:docMk/>
            <pc:sldMk cId="2687619065" sldId="356"/>
            <ac:spMk id="3" creationId="{0EAC578B-752A-3F1E-9B98-9A0834A5EE7D}"/>
          </ac:spMkLst>
        </pc:spChg>
        <pc:spChg chg="add del">
          <ac:chgData name="Thiago Biscaro" userId="8fe2f472ab16f03c" providerId="LiveId" clId="{8CA9761F-3EFE-4065-8AE2-3D6713224A69}" dt="2022-10-19T18:42:28.539" v="5899" actId="26606"/>
          <ac:spMkLst>
            <pc:docMk/>
            <pc:sldMk cId="2687619065" sldId="356"/>
            <ac:spMk id="14" creationId="{799448F2-0E5B-42DA-B2D1-11A14E947BD4}"/>
          </ac:spMkLst>
        </pc:spChg>
        <pc:spChg chg="add del">
          <ac:chgData name="Thiago Biscaro" userId="8fe2f472ab16f03c" providerId="LiveId" clId="{8CA9761F-3EFE-4065-8AE2-3D6713224A69}" dt="2022-10-19T18:42:28.539" v="5899" actId="26606"/>
          <ac:spMkLst>
            <pc:docMk/>
            <pc:sldMk cId="2687619065" sldId="356"/>
            <ac:spMk id="16" creationId="{4E8A7552-20E1-4F34-ADAB-C1DB6634D47E}"/>
          </ac:spMkLst>
        </pc:spChg>
        <pc:picChg chg="add del mod ord">
          <ac:chgData name="Thiago Biscaro" userId="8fe2f472ab16f03c" providerId="LiveId" clId="{8CA9761F-3EFE-4065-8AE2-3D6713224A69}" dt="2022-10-19T18:43:10.990" v="5912" actId="478"/>
          <ac:picMkLst>
            <pc:docMk/>
            <pc:sldMk cId="2687619065" sldId="356"/>
            <ac:picMk id="5" creationId="{D4D6FA77-B4B6-BB70-A67E-F86E90AD8FED}"/>
          </ac:picMkLst>
        </pc:picChg>
        <pc:picChg chg="add del mod ord">
          <ac:chgData name="Thiago Biscaro" userId="8fe2f472ab16f03c" providerId="LiveId" clId="{8CA9761F-3EFE-4065-8AE2-3D6713224A69}" dt="2022-10-19T18:42:40.648" v="5903" actId="21"/>
          <ac:picMkLst>
            <pc:docMk/>
            <pc:sldMk cId="2687619065" sldId="356"/>
            <ac:picMk id="7" creationId="{5CECB9F2-5B91-944F-1291-36F48F6D7115}"/>
          </ac:picMkLst>
        </pc:picChg>
        <pc:picChg chg="add del mod">
          <ac:chgData name="Thiago Biscaro" userId="8fe2f472ab16f03c" providerId="LiveId" clId="{8CA9761F-3EFE-4065-8AE2-3D6713224A69}" dt="2022-10-19T18:42:18.674" v="5897" actId="21"/>
          <ac:picMkLst>
            <pc:docMk/>
            <pc:sldMk cId="2687619065" sldId="356"/>
            <ac:picMk id="9" creationId="{EB4554F9-6FAD-F7E8-2654-00487B908AB2}"/>
          </ac:picMkLst>
        </pc:picChg>
        <pc:picChg chg="add mod">
          <ac:chgData name="Thiago Biscaro" userId="8fe2f472ab16f03c" providerId="LiveId" clId="{8CA9761F-3EFE-4065-8AE2-3D6713224A69}" dt="2022-10-19T18:43:24.175" v="5915" actId="1076"/>
          <ac:picMkLst>
            <pc:docMk/>
            <pc:sldMk cId="2687619065" sldId="356"/>
            <ac:picMk id="10" creationId="{ECDD10C7-E96F-5808-9D71-077426497994}"/>
          </ac:picMkLst>
        </pc:picChg>
      </pc:sldChg>
      <pc:sldChg chg="addSp delSp modSp new mod">
        <pc:chgData name="Thiago Biscaro" userId="8fe2f472ab16f03c" providerId="LiveId" clId="{8CA9761F-3EFE-4065-8AE2-3D6713224A69}" dt="2022-10-19T18:43:41.102" v="5920" actId="1076"/>
        <pc:sldMkLst>
          <pc:docMk/>
          <pc:sldMk cId="3920063053" sldId="357"/>
        </pc:sldMkLst>
        <pc:spChg chg="del mod">
          <ac:chgData name="Thiago Biscaro" userId="8fe2f472ab16f03c" providerId="LiveId" clId="{8CA9761F-3EFE-4065-8AE2-3D6713224A69}" dt="2022-10-19T18:43:31.599" v="5917" actId="478"/>
          <ac:spMkLst>
            <pc:docMk/>
            <pc:sldMk cId="3920063053" sldId="357"/>
            <ac:spMk id="2" creationId="{C83748C2-E3AB-C323-BE5F-357227A6F3CA}"/>
          </ac:spMkLst>
        </pc:spChg>
        <pc:spChg chg="del">
          <ac:chgData name="Thiago Biscaro" userId="8fe2f472ab16f03c" providerId="LiveId" clId="{8CA9761F-3EFE-4065-8AE2-3D6713224A69}" dt="2022-10-19T18:42:45.132" v="5904"/>
          <ac:spMkLst>
            <pc:docMk/>
            <pc:sldMk cId="3920063053" sldId="357"/>
            <ac:spMk id="3" creationId="{8367BC67-5B3B-C02A-1780-DC63E49C17FB}"/>
          </ac:spMkLst>
        </pc:spChg>
        <pc:picChg chg="add del mod">
          <ac:chgData name="Thiago Biscaro" userId="8fe2f472ab16f03c" providerId="LiveId" clId="{8CA9761F-3EFE-4065-8AE2-3D6713224A69}" dt="2022-10-19T18:42:47.427" v="5905" actId="21"/>
          <ac:picMkLst>
            <pc:docMk/>
            <pc:sldMk cId="3920063053" sldId="357"/>
            <ac:picMk id="4" creationId="{1B248646-CF05-D1A4-7B75-FA88ADE12B02}"/>
          </ac:picMkLst>
        </pc:picChg>
        <pc:picChg chg="add mod">
          <ac:chgData name="Thiago Biscaro" userId="8fe2f472ab16f03c" providerId="LiveId" clId="{8CA9761F-3EFE-4065-8AE2-3D6713224A69}" dt="2022-10-19T18:43:41.102" v="5920" actId="1076"/>
          <ac:picMkLst>
            <pc:docMk/>
            <pc:sldMk cId="3920063053" sldId="357"/>
            <ac:picMk id="5" creationId="{31A9E686-FD3C-B0E5-F4CF-EA77E2814912}"/>
          </ac:picMkLst>
        </pc:picChg>
      </pc:sldChg>
      <pc:sldChg chg="addSp delSp modSp new mod">
        <pc:chgData name="Thiago Biscaro" userId="8fe2f472ab16f03c" providerId="LiveId" clId="{8CA9761F-3EFE-4065-8AE2-3D6713224A69}" dt="2022-10-19T22:29:41.781" v="6932" actId="21"/>
        <pc:sldMkLst>
          <pc:docMk/>
          <pc:sldMk cId="3999708671" sldId="358"/>
        </pc:sldMkLst>
        <pc:spChg chg="mod">
          <ac:chgData name="Thiago Biscaro" userId="8fe2f472ab16f03c" providerId="LiveId" clId="{8CA9761F-3EFE-4065-8AE2-3D6713224A69}" dt="2022-10-19T22:10:05.437" v="6739" actId="20577"/>
          <ac:spMkLst>
            <pc:docMk/>
            <pc:sldMk cId="3999708671" sldId="358"/>
            <ac:spMk id="2" creationId="{7A398295-BF46-EF88-B2A4-0E431B46C84F}"/>
          </ac:spMkLst>
        </pc:spChg>
        <pc:spChg chg="mod">
          <ac:chgData name="Thiago Biscaro" userId="8fe2f472ab16f03c" providerId="LiveId" clId="{8CA9761F-3EFE-4065-8AE2-3D6713224A69}" dt="2022-10-19T22:11:05.430" v="6922" actId="20577"/>
          <ac:spMkLst>
            <pc:docMk/>
            <pc:sldMk cId="3999708671" sldId="358"/>
            <ac:spMk id="3" creationId="{4D186ECE-83AB-305A-B959-21D9C9FD3DB0}"/>
          </ac:spMkLst>
        </pc:spChg>
        <pc:picChg chg="add del mod">
          <ac:chgData name="Thiago Biscaro" userId="8fe2f472ab16f03c" providerId="LiveId" clId="{8CA9761F-3EFE-4065-8AE2-3D6713224A69}" dt="2022-10-19T22:29:41.781" v="6932" actId="21"/>
          <ac:picMkLst>
            <pc:docMk/>
            <pc:sldMk cId="3999708671" sldId="358"/>
            <ac:picMk id="5" creationId="{995EE040-378A-3D69-BA6F-E5B5597247FA}"/>
          </ac:picMkLst>
        </pc:picChg>
        <pc:picChg chg="add del mod">
          <ac:chgData name="Thiago Biscaro" userId="8fe2f472ab16f03c" providerId="LiveId" clId="{8CA9761F-3EFE-4065-8AE2-3D6713224A69}" dt="2022-10-19T22:29:41.781" v="6932" actId="21"/>
          <ac:picMkLst>
            <pc:docMk/>
            <pc:sldMk cId="3999708671" sldId="358"/>
            <ac:picMk id="7" creationId="{B323F222-991D-2890-A246-E59D6624E378}"/>
          </ac:picMkLst>
        </pc:picChg>
      </pc:sldChg>
      <pc:sldChg chg="new del">
        <pc:chgData name="Thiago Biscaro" userId="8fe2f472ab16f03c" providerId="LiveId" clId="{8CA9761F-3EFE-4065-8AE2-3D6713224A69}" dt="2022-10-19T18:52:53.883" v="5934" actId="680"/>
        <pc:sldMkLst>
          <pc:docMk/>
          <pc:sldMk cId="2957157584" sldId="359"/>
        </pc:sldMkLst>
      </pc:sldChg>
      <pc:sldChg chg="modSp new mod">
        <pc:chgData name="Thiago Biscaro" userId="8fe2f472ab16f03c" providerId="LiveId" clId="{8CA9761F-3EFE-4065-8AE2-3D6713224A69}" dt="2022-10-19T22:08:57.433" v="6712" actId="20577"/>
        <pc:sldMkLst>
          <pc:docMk/>
          <pc:sldMk cId="4049242351" sldId="359"/>
        </pc:sldMkLst>
        <pc:spChg chg="mod">
          <ac:chgData name="Thiago Biscaro" userId="8fe2f472ab16f03c" providerId="LiveId" clId="{8CA9761F-3EFE-4065-8AE2-3D6713224A69}" dt="2022-10-19T18:53:43.622" v="5967" actId="20577"/>
          <ac:spMkLst>
            <pc:docMk/>
            <pc:sldMk cId="4049242351" sldId="359"/>
            <ac:spMk id="2" creationId="{A609DC41-B252-CEBE-384E-CA302DE1A2FB}"/>
          </ac:spMkLst>
        </pc:spChg>
        <pc:spChg chg="mod">
          <ac:chgData name="Thiago Biscaro" userId="8fe2f472ab16f03c" providerId="LiveId" clId="{8CA9761F-3EFE-4065-8AE2-3D6713224A69}" dt="2022-10-19T22:08:57.433" v="6712" actId="20577"/>
          <ac:spMkLst>
            <pc:docMk/>
            <pc:sldMk cId="4049242351" sldId="359"/>
            <ac:spMk id="3" creationId="{3C440D86-25F9-15E5-8A1B-A7C1336CE232}"/>
          </ac:spMkLst>
        </pc:spChg>
      </pc:sldChg>
      <pc:sldChg chg="addSp delSp modSp new mod">
        <pc:chgData name="Thiago Biscaro" userId="8fe2f472ab16f03c" providerId="LiveId" clId="{8CA9761F-3EFE-4065-8AE2-3D6713224A69}" dt="2022-10-19T20:29:50.776" v="6598" actId="1076"/>
        <pc:sldMkLst>
          <pc:docMk/>
          <pc:sldMk cId="312574472" sldId="360"/>
        </pc:sldMkLst>
        <pc:spChg chg="del">
          <ac:chgData name="Thiago Biscaro" userId="8fe2f472ab16f03c" providerId="LiveId" clId="{8CA9761F-3EFE-4065-8AE2-3D6713224A69}" dt="2022-10-19T20:27:59.388" v="6566" actId="478"/>
          <ac:spMkLst>
            <pc:docMk/>
            <pc:sldMk cId="312574472" sldId="360"/>
            <ac:spMk id="2" creationId="{6F2924F9-47D3-FD85-3258-FB4775C07201}"/>
          </ac:spMkLst>
        </pc:spChg>
        <pc:spChg chg="del">
          <ac:chgData name="Thiago Biscaro" userId="8fe2f472ab16f03c" providerId="LiveId" clId="{8CA9761F-3EFE-4065-8AE2-3D6713224A69}" dt="2022-10-19T20:28:01.402" v="6567" actId="478"/>
          <ac:spMkLst>
            <pc:docMk/>
            <pc:sldMk cId="312574472" sldId="360"/>
            <ac:spMk id="3" creationId="{A15F9227-D95B-2CB0-394E-0A11904D7209}"/>
          </ac:spMkLst>
        </pc:spChg>
        <pc:spChg chg="add mod">
          <ac:chgData name="Thiago Biscaro" userId="8fe2f472ab16f03c" providerId="LiveId" clId="{8CA9761F-3EFE-4065-8AE2-3D6713224A69}" dt="2022-10-19T20:29:50.776" v="6598" actId="1076"/>
          <ac:spMkLst>
            <pc:docMk/>
            <pc:sldMk cId="312574472" sldId="360"/>
            <ac:spMk id="8" creationId="{464C187C-D3E7-B132-B725-B945C9DD5D34}"/>
          </ac:spMkLst>
        </pc:spChg>
        <pc:picChg chg="add mod">
          <ac:chgData name="Thiago Biscaro" userId="8fe2f472ab16f03c" providerId="LiveId" clId="{8CA9761F-3EFE-4065-8AE2-3D6713224A69}" dt="2022-10-19T20:28:33.462" v="6569" actId="1076"/>
          <ac:picMkLst>
            <pc:docMk/>
            <pc:sldMk cId="312574472" sldId="360"/>
            <ac:picMk id="5" creationId="{A117CE10-C0BE-6B39-A14E-F83D6B333CBD}"/>
          </ac:picMkLst>
        </pc:picChg>
        <pc:picChg chg="add mod">
          <ac:chgData name="Thiago Biscaro" userId="8fe2f472ab16f03c" providerId="LiveId" clId="{8CA9761F-3EFE-4065-8AE2-3D6713224A69}" dt="2022-10-19T20:28:57.152" v="6571" actId="1076"/>
          <ac:picMkLst>
            <pc:docMk/>
            <pc:sldMk cId="312574472" sldId="360"/>
            <ac:picMk id="7" creationId="{6785DF61-DFD8-4DF0-CDCD-0CCD9A7DBADD}"/>
          </ac:picMkLst>
        </pc:picChg>
      </pc:sldChg>
      <pc:sldChg chg="addSp delSp modSp new mod modAnim">
        <pc:chgData name="Thiago Biscaro" userId="8fe2f472ab16f03c" providerId="LiveId" clId="{8CA9761F-3EFE-4065-8AE2-3D6713224A69}" dt="2022-10-19T22:42:34.945" v="7400" actId="20577"/>
        <pc:sldMkLst>
          <pc:docMk/>
          <pc:sldMk cId="2103351994" sldId="361"/>
        </pc:sldMkLst>
        <pc:spChg chg="del mod">
          <ac:chgData name="Thiago Biscaro" userId="8fe2f472ab16f03c" providerId="LiveId" clId="{8CA9761F-3EFE-4065-8AE2-3D6713224A69}" dt="2022-10-19T22:30:27.347" v="6936" actId="478"/>
          <ac:spMkLst>
            <pc:docMk/>
            <pc:sldMk cId="2103351994" sldId="361"/>
            <ac:spMk id="2" creationId="{09652BFA-3F54-895E-2D65-5A410384E22D}"/>
          </ac:spMkLst>
        </pc:spChg>
        <pc:spChg chg="del">
          <ac:chgData name="Thiago Biscaro" userId="8fe2f472ab16f03c" providerId="LiveId" clId="{8CA9761F-3EFE-4065-8AE2-3D6713224A69}" dt="2022-10-19T22:30:29.379" v="6937" actId="478"/>
          <ac:spMkLst>
            <pc:docMk/>
            <pc:sldMk cId="2103351994" sldId="361"/>
            <ac:spMk id="3" creationId="{DF7AF79D-6738-17DF-1861-73038A2E6DD1}"/>
          </ac:spMkLst>
        </pc:spChg>
        <pc:spChg chg="add mod">
          <ac:chgData name="Thiago Biscaro" userId="8fe2f472ab16f03c" providerId="LiveId" clId="{8CA9761F-3EFE-4065-8AE2-3D6713224A69}" dt="2022-10-19T22:42:34.945" v="7400" actId="20577"/>
          <ac:spMkLst>
            <pc:docMk/>
            <pc:sldMk cId="2103351994" sldId="361"/>
            <ac:spMk id="6" creationId="{43C3654C-C3D5-FDAA-8F54-47DD7CD73732}"/>
          </ac:spMkLst>
        </pc:spChg>
        <pc:spChg chg="add mod">
          <ac:chgData name="Thiago Biscaro" userId="8fe2f472ab16f03c" providerId="LiveId" clId="{8CA9761F-3EFE-4065-8AE2-3D6713224A69}" dt="2022-10-19T22:36:34.438" v="7269" actId="20577"/>
          <ac:spMkLst>
            <pc:docMk/>
            <pc:sldMk cId="2103351994" sldId="361"/>
            <ac:spMk id="7" creationId="{701C11FE-7CE8-834B-D507-51503A91F6B2}"/>
          </ac:spMkLst>
        </pc:spChg>
        <pc:spChg chg="add mod">
          <ac:chgData name="Thiago Biscaro" userId="8fe2f472ab16f03c" providerId="LiveId" clId="{8CA9761F-3EFE-4065-8AE2-3D6713224A69}" dt="2022-10-19T22:37:05.141" v="7274" actId="208"/>
          <ac:spMkLst>
            <pc:docMk/>
            <pc:sldMk cId="2103351994" sldId="361"/>
            <ac:spMk id="8" creationId="{EE0BDFFD-A2B5-A196-183E-995385744C65}"/>
          </ac:spMkLst>
        </pc:spChg>
        <pc:picChg chg="add mod">
          <ac:chgData name="Thiago Biscaro" userId="8fe2f472ab16f03c" providerId="LiveId" clId="{8CA9761F-3EFE-4065-8AE2-3D6713224A69}" dt="2022-10-19T22:30:31.528" v="6938" actId="1076"/>
          <ac:picMkLst>
            <pc:docMk/>
            <pc:sldMk cId="2103351994" sldId="361"/>
            <ac:picMk id="4" creationId="{198B3E46-E2D0-CD57-9D31-2DC8FEF81659}"/>
          </ac:picMkLst>
        </pc:picChg>
        <pc:picChg chg="add mod">
          <ac:chgData name="Thiago Biscaro" userId="8fe2f472ab16f03c" providerId="LiveId" clId="{8CA9761F-3EFE-4065-8AE2-3D6713224A69}" dt="2022-10-19T22:30:34.150" v="6939" actId="1076"/>
          <ac:picMkLst>
            <pc:docMk/>
            <pc:sldMk cId="2103351994" sldId="361"/>
            <ac:picMk id="5" creationId="{0B3F6BBC-3E92-3C1C-D531-88EDD7AFA2F7}"/>
          </ac:picMkLst>
        </pc:picChg>
        <pc:cxnChg chg="add mod">
          <ac:chgData name="Thiago Biscaro" userId="8fe2f472ab16f03c" providerId="LiveId" clId="{8CA9761F-3EFE-4065-8AE2-3D6713224A69}" dt="2022-10-19T22:37:36.639" v="7276" actId="208"/>
          <ac:cxnSpMkLst>
            <pc:docMk/>
            <pc:sldMk cId="2103351994" sldId="361"/>
            <ac:cxnSpMk id="10" creationId="{C0D9FEB4-3012-8645-4A99-7667204BBAF7}"/>
          </ac:cxnSpMkLst>
        </pc:cxnChg>
      </pc:sldChg>
      <pc:sldChg chg="addSp delSp modSp new mod">
        <pc:chgData name="Thiago Biscaro" userId="8fe2f472ab16f03c" providerId="LiveId" clId="{8CA9761F-3EFE-4065-8AE2-3D6713224A69}" dt="2022-10-19T22:44:16.949" v="7405" actId="20577"/>
        <pc:sldMkLst>
          <pc:docMk/>
          <pc:sldMk cId="3419430408" sldId="362"/>
        </pc:sldMkLst>
        <pc:spChg chg="del mod">
          <ac:chgData name="Thiago Biscaro" userId="8fe2f472ab16f03c" providerId="LiveId" clId="{8CA9761F-3EFE-4065-8AE2-3D6713224A69}" dt="2022-10-19T22:39:59.364" v="7298" actId="478"/>
          <ac:spMkLst>
            <pc:docMk/>
            <pc:sldMk cId="3419430408" sldId="362"/>
            <ac:spMk id="2" creationId="{5F0AB934-C4E2-6EF7-22D7-E5E5DF84D989}"/>
          </ac:spMkLst>
        </pc:spChg>
        <pc:spChg chg="del">
          <ac:chgData name="Thiago Biscaro" userId="8fe2f472ab16f03c" providerId="LiveId" clId="{8CA9761F-3EFE-4065-8AE2-3D6713224A69}" dt="2022-10-19T22:40:01.394" v="7299" actId="478"/>
          <ac:spMkLst>
            <pc:docMk/>
            <pc:sldMk cId="3419430408" sldId="362"/>
            <ac:spMk id="3" creationId="{865743D1-F53E-BE53-4A32-EBF5A632CD97}"/>
          </ac:spMkLst>
        </pc:spChg>
        <pc:spChg chg="add mod">
          <ac:chgData name="Thiago Biscaro" userId="8fe2f472ab16f03c" providerId="LiveId" clId="{8CA9761F-3EFE-4065-8AE2-3D6713224A69}" dt="2022-10-19T22:44:16.949" v="7405" actId="20577"/>
          <ac:spMkLst>
            <pc:docMk/>
            <pc:sldMk cId="3419430408" sldId="362"/>
            <ac:spMk id="6" creationId="{32049010-C321-4817-E490-FB113FEF925B}"/>
          </ac:spMkLst>
        </pc:spChg>
        <pc:picChg chg="add mod">
          <ac:chgData name="Thiago Biscaro" userId="8fe2f472ab16f03c" providerId="LiveId" clId="{8CA9761F-3EFE-4065-8AE2-3D6713224A69}" dt="2022-10-19T22:41:15.653" v="7303" actId="1076"/>
          <ac:picMkLst>
            <pc:docMk/>
            <pc:sldMk cId="3419430408" sldId="362"/>
            <ac:picMk id="5" creationId="{B6AE9794-8A4D-11B6-39DC-976A793E207E}"/>
          </ac:picMkLst>
        </pc:picChg>
      </pc:sldChg>
      <pc:sldChg chg="modSp new mod">
        <pc:chgData name="Thiago Biscaro" userId="8fe2f472ab16f03c" providerId="LiveId" clId="{8CA9761F-3EFE-4065-8AE2-3D6713224A69}" dt="2022-10-25T13:41:01.790" v="7736" actId="20577"/>
        <pc:sldMkLst>
          <pc:docMk/>
          <pc:sldMk cId="4233220038" sldId="363"/>
        </pc:sldMkLst>
        <pc:spChg chg="mod">
          <ac:chgData name="Thiago Biscaro" userId="8fe2f472ab16f03c" providerId="LiveId" clId="{8CA9761F-3EFE-4065-8AE2-3D6713224A69}" dt="2022-10-25T13:37:32.628" v="7665" actId="20577"/>
          <ac:spMkLst>
            <pc:docMk/>
            <pc:sldMk cId="4233220038" sldId="363"/>
            <ac:spMk id="2" creationId="{F4F5C630-ED72-3FB6-89B6-DCE3664C3E3C}"/>
          </ac:spMkLst>
        </pc:spChg>
        <pc:spChg chg="mod">
          <ac:chgData name="Thiago Biscaro" userId="8fe2f472ab16f03c" providerId="LiveId" clId="{8CA9761F-3EFE-4065-8AE2-3D6713224A69}" dt="2022-10-25T13:41:01.790" v="7736" actId="20577"/>
          <ac:spMkLst>
            <pc:docMk/>
            <pc:sldMk cId="4233220038" sldId="363"/>
            <ac:spMk id="3" creationId="{2888B33B-4F1C-849C-E48B-56049FE7D2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25584-B9F1-4257-9926-F71089E0B56C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BF6FE-38DF-45C7-AFE2-C620A91443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382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05f11977e_0_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605f1197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25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955E2-25DB-14B0-9781-EF1260554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B370B3-9222-2AAD-DC8A-42B23558D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068C36-7070-CFC5-0FD9-6BD7CC53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C0EE96-6A5F-DA1A-55E7-49862775D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E55990-0369-E4B9-A380-CCAEAC35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87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EF53B-FC70-1DF8-DA00-17285AD6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F665AB-B4F0-D0A9-F6B3-3CB399343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0CCB87-4CB5-1C85-BD23-CBCE1EA2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D6A340-1E2A-B207-D32E-7A9D776D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4E686-3F8D-CD69-FB67-C0D1438D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03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E55E34-CAC8-0081-FF95-E5D88CD30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7C4508-262F-DA3D-30D3-12E8D9737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452E69-9628-B6F7-33AB-2EF40D164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4F7CE3-FC6B-F237-17FA-3BDA7148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ED4264-B109-B6F1-97DC-7B2F79B2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37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ABABA-9B60-516E-E8D9-AC991B27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887D98-FE22-2024-62D6-9CD68A47B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418A78-3C71-590B-DA8A-0CC0E658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748BE-D496-0A50-076F-9F58A262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8DAA5E-3030-344E-FF70-1AB7EF4F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00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1A089-1A93-D650-28AC-70435D4F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6D062D-7D74-6654-9C57-9FAF3FF36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C2F3F0-33E3-E9F4-5C08-BF9EB395F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4D484E-828B-8690-4E41-41248E4F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34B5B1-B451-A173-7BFE-F717A1F0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89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E3615-90B4-DB8C-9CA2-EDC42FE2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33E670-EC56-48C6-3F09-5DBD313E7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F9326A-83CC-DD98-3B33-590056628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F1DB7F-5684-CD11-D291-3FB9CCE8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BD79F8-653F-6394-8795-DA3EF62A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6CB443-0167-D243-20C4-C5119887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61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FE17C-3377-CB93-AA8F-1BAAE553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E276FD-6575-5531-C30B-428631F28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0A2BFC-C50A-AF00-0B8C-470F221B3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7C85AF8-C260-5B1A-E7CC-5B046422A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F257E58-845E-78BE-73E5-6059FA8E4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DDC03A-F01A-A9DD-8882-6729F1A3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73623AF-4E28-DBDD-BA25-4B723B62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6351D70-712A-91A6-E89F-ACF5C7B6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26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E6BCB-6F3E-C01E-73D5-FCE0096D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50D8C0-880A-5FA5-CD54-E7A01639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A4C0FB9-81B2-BABA-E6AD-73FC4E07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1265F47-577F-BDBA-CC32-D907B14A8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08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C97E023-CA84-FB95-01B6-F8EDCFB8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64D682F-F884-5584-7341-E06EB5A7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570D77-80D1-C3AF-EB96-845523C4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92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B2DBDE-4D08-2840-6A90-5982896A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14C9F1-F08F-53CC-B165-9581F492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96B261-4018-58A5-7225-1B9232121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B1DA99-196D-0516-FBEF-88509925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D2DCCE-0152-4743-CE7B-7E65E0F6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89B003-917C-1107-E48A-7E9F5C76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65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6F9E5-2119-AF7A-7D1E-5DFD67F69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30072F-639E-25AA-B863-CEAE2DB76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E0461E-CCCD-F05A-4EC7-7E7EB504D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11AE1E-35D5-1F6A-3162-CF975084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1F033B-96A2-1F2F-F895-87433137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87FBE5-1C80-9999-1D48-A119DB02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735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CF5742-6106-5B9F-84F0-2D05F2B4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11F971-D545-72C1-2684-A43DE4EB8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F2D80-A9BA-7D6C-430A-1F9C120EF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4994A-AFAB-422E-B0FD-CDECA6848761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07915-ED9E-0E1E-BDBC-B7EF7C846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9CC1D2-159B-06DE-4007-4D5AD09D6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60FF0-7C98-4AB0-A851-914AC8BC8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69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m-doe.github.io/pyart/" TargetMode="External"/><Relationship Id="rId7" Type="http://schemas.openxmlformats.org/officeDocument/2006/relationships/hyperlink" Target="https://github.com/tsbiscaro/GERADOR_RADAR_OPERACAO" TargetMode="External"/><Relationship Id="rId2" Type="http://schemas.openxmlformats.org/officeDocument/2006/relationships/hyperlink" Target="https://drive.google.com/drive/folders/1F8XwwSEs0FxkQHk4SGo98REAKhk57xk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sbiscaro/rsl-v1.50_HDF5" TargetMode="External"/><Relationship Id="rId5" Type="http://schemas.openxmlformats.org/officeDocument/2006/relationships/hyperlink" Target="https://github.com/CSU-Radarmet/CSU_RadarTools" TargetMode="External"/><Relationship Id="rId4" Type="http://schemas.openxmlformats.org/officeDocument/2006/relationships/hyperlink" Target="https://docs.wradlib.org/en/stabl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11A14-FA5C-64E7-E607-43A346305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0518"/>
            <a:ext cx="9144000" cy="2387600"/>
          </a:xfrm>
        </p:spPr>
        <p:txBody>
          <a:bodyPr>
            <a:normAutofit/>
          </a:bodyPr>
          <a:lstStyle/>
          <a:p>
            <a:r>
              <a:rPr lang="pt-BR" dirty="0"/>
              <a:t>Manipulação de dados de radar meteorológico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00B492-7DFD-3BF4-8E24-F80405DA5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pt-BR" dirty="0"/>
          </a:p>
          <a:p>
            <a:r>
              <a:rPr lang="pt-BR" sz="3100" dirty="0"/>
              <a:t>Thiago Biscaro – DISSM/CGCT/INPE</a:t>
            </a:r>
          </a:p>
          <a:p>
            <a:r>
              <a:rPr lang="pt-BR" sz="3100" dirty="0" err="1"/>
              <a:t>thiago.biscaro@inpe</a:t>
            </a:r>
            <a:endParaRPr lang="pt-BR" sz="3100" dirty="0"/>
          </a:p>
          <a:p>
            <a:endParaRPr lang="pt-BR" dirty="0"/>
          </a:p>
          <a:p>
            <a:r>
              <a:rPr lang="pt-BR" dirty="0"/>
              <a:t>XXI EPGMET – Cachoeira Paulista/SP</a:t>
            </a:r>
          </a:p>
        </p:txBody>
      </p:sp>
    </p:spTree>
    <p:extLst>
      <p:ext uri="{BB962C8B-B14F-4D97-AF65-F5344CB8AC3E}">
        <p14:creationId xmlns:p14="http://schemas.microsoft.com/office/powerpoint/2010/main" val="51166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7F78B-3966-406B-96DB-37A846F2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F8DE74-C8A9-4C9B-A7BB-4796767E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444625"/>
            <a:ext cx="11753850" cy="50482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1A24755-CB52-48E4-B62A-160246E71DFA}"/>
              </a:ext>
            </a:extLst>
          </p:cNvPr>
          <p:cNvSpPr/>
          <p:nvPr/>
        </p:nvSpPr>
        <p:spPr>
          <a:xfrm>
            <a:off x="4446270" y="1303020"/>
            <a:ext cx="2788920" cy="1577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2D52F9-9D54-4C9E-B30B-563AF1EF4D78}"/>
              </a:ext>
            </a:extLst>
          </p:cNvPr>
          <p:cNvSpPr txBox="1"/>
          <p:nvPr/>
        </p:nvSpPr>
        <p:spPr>
          <a:xfrm>
            <a:off x="4090956" y="933688"/>
            <a:ext cx="349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Constante, dependente só do radar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37943FE-D895-4C03-B319-28C4D2ABEA90}"/>
              </a:ext>
            </a:extLst>
          </p:cNvPr>
          <p:cNvSpPr/>
          <p:nvPr/>
        </p:nvSpPr>
        <p:spPr>
          <a:xfrm>
            <a:off x="7236174" y="2118678"/>
            <a:ext cx="708660" cy="7886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571D221F-2D2D-4B63-B80A-ED4B1939108B}"/>
              </a:ext>
            </a:extLst>
          </p:cNvPr>
          <p:cNvCxnSpPr>
            <a:endCxn id="10" idx="5"/>
          </p:cNvCxnSpPr>
          <p:nvPr/>
        </p:nvCxnSpPr>
        <p:spPr>
          <a:xfrm flipH="1" flipV="1">
            <a:off x="7841053" y="2791850"/>
            <a:ext cx="2114477" cy="1471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2D9B3D-2420-47D4-8816-D751B755D191}"/>
              </a:ext>
            </a:extLst>
          </p:cNvPr>
          <p:cNvSpPr txBox="1"/>
          <p:nvPr/>
        </p:nvSpPr>
        <p:spPr>
          <a:xfrm>
            <a:off x="9886039" y="3801725"/>
            <a:ext cx="2017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Calculado pelo tempo de retorno do pulso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B41FAC7-746C-4854-B744-F89BADE7BECC}"/>
              </a:ext>
            </a:extLst>
          </p:cNvPr>
          <p:cNvSpPr/>
          <p:nvPr/>
        </p:nvSpPr>
        <p:spPr>
          <a:xfrm>
            <a:off x="7108968" y="1290194"/>
            <a:ext cx="871569" cy="9562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66F994C-6895-49D4-9CF0-498354191139}"/>
              </a:ext>
            </a:extLst>
          </p:cNvPr>
          <p:cNvCxnSpPr>
            <a:endCxn id="14" idx="7"/>
          </p:cNvCxnSpPr>
          <p:nvPr/>
        </p:nvCxnSpPr>
        <p:spPr>
          <a:xfrm flipH="1">
            <a:off x="7852899" y="1200150"/>
            <a:ext cx="1439691" cy="23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02885E-BEBE-444C-A405-B76FDB0B092D}"/>
              </a:ext>
            </a:extLst>
          </p:cNvPr>
          <p:cNvSpPr txBox="1"/>
          <p:nvPr/>
        </p:nvSpPr>
        <p:spPr>
          <a:xfrm>
            <a:off x="9292590" y="876984"/>
            <a:ext cx="2122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Constante dielétrica:</a:t>
            </a:r>
          </a:p>
          <a:p>
            <a:r>
              <a:rPr lang="pt-BR" dirty="0"/>
              <a:t>Água = 0,928</a:t>
            </a:r>
          </a:p>
          <a:p>
            <a:r>
              <a:rPr lang="pt-BR" dirty="0"/>
              <a:t>Gelo = 0,208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847E58A-0211-4DB5-BEA6-BA0ADB14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28" y="3917223"/>
            <a:ext cx="4549705" cy="237500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8C93A523-0299-4832-A2DD-10CC5D604ABA}"/>
              </a:ext>
            </a:extLst>
          </p:cNvPr>
          <p:cNvSpPr/>
          <p:nvPr/>
        </p:nvSpPr>
        <p:spPr>
          <a:xfrm>
            <a:off x="7771023" y="1420103"/>
            <a:ext cx="1657277" cy="15648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8B4B8E-2677-46BB-9A52-58826A9D5D33}"/>
              </a:ext>
            </a:extLst>
          </p:cNvPr>
          <p:cNvCxnSpPr/>
          <p:nvPr/>
        </p:nvCxnSpPr>
        <p:spPr>
          <a:xfrm flipH="1" flipV="1">
            <a:off x="9166860" y="2789544"/>
            <a:ext cx="788670" cy="182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3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3" grpId="0"/>
      <p:bldP spid="14" grpId="0" animBg="1"/>
      <p:bldP spid="17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AA3DE-7446-4F40-8E60-20B31A30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(cont.)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6EE7BC-3079-460A-8881-81E600DB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1" y="2455545"/>
            <a:ext cx="2628900" cy="15811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5BC7A78-20E4-4A8F-BE77-09312C0F9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80" y="2581275"/>
            <a:ext cx="4267200" cy="16954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8204094-554E-4CC8-87EE-1C1255D361DA}"/>
              </a:ext>
            </a:extLst>
          </p:cNvPr>
          <p:cNvSpPr txBox="1"/>
          <p:nvPr/>
        </p:nvSpPr>
        <p:spPr>
          <a:xfrm>
            <a:off x="1745835" y="4450705"/>
            <a:ext cx="870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Então a refletividade é proporcional a mm</a:t>
            </a:r>
            <a:r>
              <a:rPr lang="pt-BR" sz="2400" baseline="30000" dirty="0"/>
              <a:t>6 </a:t>
            </a:r>
            <a:r>
              <a:rPr lang="pt-BR" sz="2400" dirty="0"/>
              <a:t>(precisamente mm</a:t>
            </a:r>
            <a:r>
              <a:rPr lang="pt-BR" sz="2400" baseline="30000" dirty="0"/>
              <a:t>6</a:t>
            </a:r>
            <a:r>
              <a:rPr lang="pt-BR" sz="2400" dirty="0"/>
              <a:t>/m</a:t>
            </a:r>
            <a:r>
              <a:rPr lang="pt-BR" sz="2400" baseline="30000" dirty="0"/>
              <a:t>3</a:t>
            </a:r>
            <a:r>
              <a:rPr lang="pt-BR" sz="2400" dirty="0"/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3802BE9-7E81-4C3E-8E2D-9AAE90A57B9C}"/>
              </a:ext>
            </a:extLst>
          </p:cNvPr>
          <p:cNvSpPr txBox="1"/>
          <p:nvPr/>
        </p:nvSpPr>
        <p:spPr>
          <a:xfrm>
            <a:off x="2476501" y="5326380"/>
            <a:ext cx="8221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Como é um fator alto (sexta potência), expressamos a refletividade em valores logarítmicos: </a:t>
            </a:r>
            <a:r>
              <a:rPr lang="pt-BR" sz="2400" dirty="0" err="1"/>
              <a:t>dBZ</a:t>
            </a:r>
            <a:r>
              <a:rPr lang="pt-BR" sz="2400" dirty="0"/>
              <a:t> = 10 log</a:t>
            </a:r>
            <a:r>
              <a:rPr lang="pt-BR" sz="2400" baseline="-25000" dirty="0"/>
              <a:t>10</a:t>
            </a:r>
            <a:r>
              <a:rPr lang="pt-BR" sz="2400" dirty="0"/>
              <a:t>(Z)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90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/>
          <p:nvPr/>
        </p:nvSpPr>
        <p:spPr>
          <a:xfrm>
            <a:off x="-181" y="0"/>
            <a:ext cx="12192000" cy="9032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367" tIns="101367" rIns="101367" bIns="101367" anchor="ctr" anchorCtr="0">
            <a:noAutofit/>
          </a:bodyPr>
          <a:lstStyle/>
          <a:p>
            <a:pPr indent="507987">
              <a:buClr>
                <a:schemeClr val="dk1"/>
              </a:buClr>
              <a:buSzPts val="900"/>
            </a:pPr>
            <a:endParaRPr sz="4400" b="1">
              <a:solidFill>
                <a:schemeClr val="lt1"/>
              </a:solidFill>
            </a:endParaRPr>
          </a:p>
        </p:txBody>
      </p:sp>
      <p:sp>
        <p:nvSpPr>
          <p:cNvPr id="305" name="Google Shape;305;p54"/>
          <p:cNvSpPr txBox="1"/>
          <p:nvPr/>
        </p:nvSpPr>
        <p:spPr>
          <a:xfrm>
            <a:off x="1727593" y="-74866"/>
            <a:ext cx="8736800" cy="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>
                <a:solidFill>
                  <a:srgbClr val="FFFFFF"/>
                </a:solidFill>
              </a:rPr>
              <a:t>Como é o funcionamento do radar?</a:t>
            </a:r>
            <a:endParaRPr sz="3733">
              <a:solidFill>
                <a:srgbClr val="000000"/>
              </a:solidFill>
            </a:endParaRPr>
          </a:p>
        </p:txBody>
      </p:sp>
      <p:sp>
        <p:nvSpPr>
          <p:cNvPr id="306" name="Google Shape;306;p54"/>
          <p:cNvSpPr txBox="1"/>
          <p:nvPr/>
        </p:nvSpPr>
        <p:spPr>
          <a:xfrm>
            <a:off x="414900" y="1183667"/>
            <a:ext cx="11385200" cy="5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</p:txBody>
      </p:sp>
      <p:pic>
        <p:nvPicPr>
          <p:cNvPr id="308" name="Google Shape;3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" y="2638407"/>
            <a:ext cx="12192000" cy="39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C571311-FB03-1FE4-B68A-0C309189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7" y="959600"/>
            <a:ext cx="4095054" cy="23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1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2930A-940B-70DC-E91A-BAF422C5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varredura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ED1DFF-4120-F62B-8098-74C23D789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Varredura azimutal</a:t>
            </a:r>
          </a:p>
          <a:p>
            <a:pPr lvl="1"/>
            <a:r>
              <a:rPr lang="pt-BR" dirty="0"/>
              <a:t>Geração de </a:t>
            </a:r>
            <a:r>
              <a:rPr lang="pt-BR" dirty="0" err="1"/>
              <a:t>PPIs</a:t>
            </a:r>
            <a:r>
              <a:rPr lang="pt-BR" dirty="0"/>
              <a:t> (</a:t>
            </a:r>
            <a:r>
              <a:rPr lang="pt-BR" dirty="0" err="1"/>
              <a:t>plan</a:t>
            </a:r>
            <a:r>
              <a:rPr lang="pt-BR" dirty="0"/>
              <a:t> position </a:t>
            </a:r>
            <a:r>
              <a:rPr lang="pt-BR" dirty="0" err="1"/>
              <a:t>indicator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Um conjunto de </a:t>
            </a:r>
            <a:r>
              <a:rPr lang="pt-BR" dirty="0" err="1"/>
              <a:t>PPIs</a:t>
            </a:r>
            <a:r>
              <a:rPr lang="pt-BR" dirty="0"/>
              <a:t> é um volume </a:t>
            </a:r>
            <a:r>
              <a:rPr lang="pt-BR" dirty="0" err="1"/>
              <a:t>scan</a:t>
            </a:r>
            <a:endParaRPr lang="pt-BR" dirty="0"/>
          </a:p>
        </p:txBody>
      </p:sp>
      <p:pic>
        <p:nvPicPr>
          <p:cNvPr id="3074" name="Picture 2" descr="3D modelling strategy for weather radar data analysis | SpringerLink">
            <a:extLst>
              <a:ext uri="{FF2B5EF4-FFF2-40B4-BE49-F238E27FC236}">
                <a16:creationId xmlns:a16="http://schemas.microsoft.com/office/drawing/2014/main" id="{1EDEE58C-C24F-BDD1-4A3C-7391F76D8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935" y="3429000"/>
            <a:ext cx="864612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29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dar Scanning Patter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3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C4554-C7C9-EF78-94DF-571B7631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9073" cy="1325563"/>
          </a:xfrm>
        </p:spPr>
        <p:txBody>
          <a:bodyPr>
            <a:normAutofit/>
          </a:bodyPr>
          <a:lstStyle/>
          <a:p>
            <a:r>
              <a:rPr lang="pt-BR" sz="3600" dirty="0"/>
              <a:t>Tipos de varredura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D863A3-397A-0601-C545-32E01DEA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4429" cy="4351338"/>
          </a:xfrm>
        </p:spPr>
        <p:txBody>
          <a:bodyPr/>
          <a:lstStyle/>
          <a:p>
            <a:r>
              <a:rPr lang="pt-BR" dirty="0"/>
              <a:t>Varredura em elevação</a:t>
            </a:r>
          </a:p>
          <a:p>
            <a:pPr lvl="1"/>
            <a:r>
              <a:rPr lang="pt-BR" dirty="0"/>
              <a:t>Geração de </a:t>
            </a:r>
            <a:r>
              <a:rPr lang="pt-BR" dirty="0" err="1"/>
              <a:t>RHIs</a:t>
            </a:r>
            <a:r>
              <a:rPr lang="pt-BR" dirty="0"/>
              <a:t> (range </a:t>
            </a:r>
            <a:r>
              <a:rPr lang="pt-BR" dirty="0" err="1"/>
              <a:t>height</a:t>
            </a:r>
            <a:r>
              <a:rPr lang="pt-BR" dirty="0"/>
              <a:t> </a:t>
            </a:r>
            <a:r>
              <a:rPr lang="pt-BR" dirty="0" err="1"/>
              <a:t>indicator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Variação da elevação com um azimute fixo</a:t>
            </a:r>
          </a:p>
          <a:p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1D088CA-3355-E1C5-637C-31ED3ABA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88" y="877077"/>
            <a:ext cx="7235129" cy="57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27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DDABB-DEEA-1DA2-6BCD-E368CB52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Produtos mais comuns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241DF2-7D27-35DE-6057-4910C6E4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varredura do radar gera dados em uma grade polar</a:t>
            </a:r>
          </a:p>
          <a:p>
            <a:r>
              <a:rPr lang="pt-BR" dirty="0"/>
              <a:t>Um PPI geralmente é composto de 360 raios (resolução azimutal de 1 grau)</a:t>
            </a:r>
          </a:p>
          <a:p>
            <a:r>
              <a:rPr lang="pt-BR" dirty="0"/>
              <a:t>Cada raio é dividido em </a:t>
            </a:r>
            <a:r>
              <a:rPr lang="pt-BR" dirty="0" err="1"/>
              <a:t>gates</a:t>
            </a:r>
            <a:r>
              <a:rPr lang="pt-BR" dirty="0"/>
              <a:t> (ou </a:t>
            </a:r>
            <a:r>
              <a:rPr lang="pt-BR" dirty="0" err="1"/>
              <a:t>bins</a:t>
            </a:r>
            <a:r>
              <a:rPr lang="pt-BR" dirty="0"/>
              <a:t>), com resolução dada em metros</a:t>
            </a:r>
          </a:p>
          <a:p>
            <a:pPr lvl="1"/>
            <a:r>
              <a:rPr lang="pt-BR" dirty="0"/>
              <a:t>Valores típicos para um banda S: 250 a 500 m.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B41BC4-734E-8E25-6A0C-65630EB1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955" y="3872010"/>
            <a:ext cx="4095054" cy="23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36175-2066-911B-A046-51BA1F44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Produtos mais comuns (cont.)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BB253B-2999-5E7B-8DFC-007583E5E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6086" cy="4351338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Um PPI é o produto mais básico, na resolução original do radar</a:t>
            </a:r>
          </a:p>
          <a:p>
            <a:r>
              <a:rPr lang="pt-BR" dirty="0"/>
              <a:t>Quanto maior a elevação, mais alto os </a:t>
            </a:r>
            <a:r>
              <a:rPr lang="pt-BR" dirty="0" err="1"/>
              <a:t>bins</a:t>
            </a:r>
            <a:r>
              <a:rPr lang="pt-BR" dirty="0"/>
              <a:t> mais distantes do radar se localizarão</a:t>
            </a:r>
          </a:p>
          <a:p>
            <a:r>
              <a:rPr lang="pt-BR" dirty="0"/>
              <a:t>Por causa do efeito de curvatura da Terra, quanto mais longe do radar mais alto estará o ponto que o feixe observa</a:t>
            </a:r>
          </a:p>
          <a:p>
            <a:r>
              <a:rPr lang="pt-BR" dirty="0"/>
              <a:t>Pode ser utilizado para qualquer observável primário do radar (refletividade, vento, ZDR, etc.) ou para produtos derivados das observações (chuva, classificação de hidrometeoros)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45C29D-8C28-5511-F8D3-47803E78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642" y="1825625"/>
            <a:ext cx="3704253" cy="38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29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07016-8A52-6F98-FD18-385151EA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PPI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14E97A-75F0-1E2B-0B31-2648A39E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46" y="1769623"/>
            <a:ext cx="5107528" cy="39313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CBE9DE5-1537-F5C0-472F-1425F767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28" y="2243739"/>
            <a:ext cx="5377517" cy="298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8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CC349-27BC-68C6-F480-8249C066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PPI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25D3A49-7DD1-3B12-0BCF-579F2111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7917"/>
            <a:ext cx="6107127" cy="50154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2CB3B1-B463-ADD4-44C1-323ABF51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7" y="1347917"/>
            <a:ext cx="6223539" cy="514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BCE5E-0C6F-5480-3BB4-415C9D37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6396AA-C96E-3D25-A51E-3EADECEE6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Introdução – funcionamento básico do radar</a:t>
            </a:r>
          </a:p>
          <a:p>
            <a:r>
              <a:rPr lang="pt-BR" dirty="0"/>
              <a:t>Tipos de varredura</a:t>
            </a:r>
          </a:p>
          <a:p>
            <a:r>
              <a:rPr lang="pt-BR" dirty="0"/>
              <a:t>Produtos mais comuns</a:t>
            </a:r>
          </a:p>
          <a:p>
            <a:r>
              <a:rPr lang="pt-BR" dirty="0"/>
              <a:t>Formatos comuns de dados</a:t>
            </a:r>
          </a:p>
          <a:p>
            <a:r>
              <a:rPr lang="pt-BR" dirty="0"/>
              <a:t>Ferramentas para leitura e manipulação de dados usando Python</a:t>
            </a:r>
          </a:p>
          <a:p>
            <a:r>
              <a:rPr lang="pt-BR" dirty="0"/>
              <a:t>Prática – visualização e geração de CAPPI e taxas de precipitação com </a:t>
            </a:r>
            <a:r>
              <a:rPr lang="pt-BR" dirty="0" err="1"/>
              <a:t>PyART</a:t>
            </a:r>
            <a:endParaRPr lang="pt-BR" dirty="0"/>
          </a:p>
          <a:p>
            <a:r>
              <a:rPr lang="pt-BR" dirty="0"/>
              <a:t>Alternativas para manipulação de </a:t>
            </a:r>
            <a:r>
              <a:rPr lang="pt-BR"/>
              <a:t>grandes volumes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3176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28BFB-E3F0-5931-658C-DF3AFAD07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CAPPI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A007F1-F264-F4F9-B938-9DD34D66F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PPI é um produto muito útil mas é interessante ter os dados em uma mesma altitude para comparação com outros dados e facilitar a interpretação do campo apresentado</a:t>
            </a:r>
          </a:p>
          <a:p>
            <a:r>
              <a:rPr lang="pt-BR" dirty="0"/>
              <a:t>CAPPI – Constant Altitude </a:t>
            </a:r>
            <a:r>
              <a:rPr lang="pt-BR" dirty="0" err="1"/>
              <a:t>Plan</a:t>
            </a:r>
            <a:r>
              <a:rPr lang="pt-BR" dirty="0"/>
              <a:t> Position Indicator</a:t>
            </a:r>
          </a:p>
          <a:p>
            <a:r>
              <a:rPr lang="pt-BR" dirty="0"/>
              <a:t>É um corte horizontal num volume em uma altitude definida</a:t>
            </a:r>
          </a:p>
          <a:p>
            <a:r>
              <a:rPr lang="pt-BR" dirty="0"/>
              <a:t>Para facilitar a manipulação dos dados, podemos gerar vários </a:t>
            </a:r>
            <a:r>
              <a:rPr lang="pt-BR" dirty="0" err="1"/>
              <a:t>CAPPIs</a:t>
            </a:r>
            <a:r>
              <a:rPr lang="pt-BR" dirty="0"/>
              <a:t> em altitudes diferentes e obtermos um volume em coordenadas cartesianas (x, y, z)</a:t>
            </a:r>
          </a:p>
        </p:txBody>
      </p:sp>
    </p:spTree>
    <p:extLst>
      <p:ext uri="{BB962C8B-B14F-4D97-AF65-F5344CB8AC3E}">
        <p14:creationId xmlns:p14="http://schemas.microsoft.com/office/powerpoint/2010/main" val="2047369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9986D95-B4DA-A6F0-11E9-88E622076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633" y="1405861"/>
            <a:ext cx="5961367" cy="404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503ED4C-6BE4-D7C1-D61B-2D0886DA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6" y="1891194"/>
            <a:ext cx="6131021" cy="30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8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7B618-117D-220D-F0F6-3EF47D0E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CAPPI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E921731-1C4A-CC4F-7669-7713DCFC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349" y="1334277"/>
            <a:ext cx="6460651" cy="548472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7E5C7E8-6DF2-E4C5-AD86-94509F63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7" y="1334277"/>
            <a:ext cx="6460651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5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0F8FE-D19A-5F08-69F5-66E9B0B1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MAXCAPPI</a:t>
            </a:r>
          </a:p>
        </p:txBody>
      </p:sp>
      <p:pic>
        <p:nvPicPr>
          <p:cNvPr id="1026" name="Picture 2" descr="Nenhuma descrição de foto disponível.">
            <a:extLst>
              <a:ext uri="{FF2B5EF4-FFF2-40B4-BE49-F238E27FC236}">
                <a16:creationId xmlns:a16="http://schemas.microsoft.com/office/drawing/2014/main" id="{013C2F37-E825-B546-4FD1-D9995492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92" y="355276"/>
            <a:ext cx="8057791" cy="613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69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9DC41-B252-CEBE-384E-CA302DE1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realidade dos dados observados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40D86-25F9-15E5-8A1B-A7C1336CE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Todo mundo que trabalha com DADOS OBSERVADOS deve ter certas coisas em mente</a:t>
            </a:r>
          </a:p>
          <a:p>
            <a:pPr lvl="1"/>
            <a:r>
              <a:rPr lang="pt-BR" dirty="0"/>
              <a:t>Instrumentos quebram, ficam descalibrados, e têm humor</a:t>
            </a:r>
          </a:p>
          <a:p>
            <a:pPr lvl="1"/>
            <a:r>
              <a:rPr lang="pt-BR" dirty="0"/>
              <a:t>Dados possuem ruído, lide com isso</a:t>
            </a:r>
          </a:p>
          <a:p>
            <a:pPr lvl="1"/>
            <a:r>
              <a:rPr lang="pt-BR" dirty="0"/>
              <a:t>Certos valores NÃO EXISTEM em campos observados</a:t>
            </a:r>
          </a:p>
        </p:txBody>
      </p:sp>
    </p:spTree>
    <p:extLst>
      <p:ext uri="{BB962C8B-B14F-4D97-AF65-F5344CB8AC3E}">
        <p14:creationId xmlns:p14="http://schemas.microsoft.com/office/powerpoint/2010/main" val="4049242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117CE10-C0BE-6B39-A14E-F83D6B33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8" y="1188526"/>
            <a:ext cx="5448772" cy="448094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85DF61-DFD8-4DF0-CDCD-0CCD9A7D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8526"/>
            <a:ext cx="5608806" cy="458001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64C187C-D3E7-B132-B725-B945C9DD5D34}"/>
              </a:ext>
            </a:extLst>
          </p:cNvPr>
          <p:cNvSpPr txBox="1"/>
          <p:nvPr/>
        </p:nvSpPr>
        <p:spPr>
          <a:xfrm flipH="1">
            <a:off x="647228" y="5838825"/>
            <a:ext cx="224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Le </a:t>
            </a:r>
            <a:r>
              <a:rPr lang="pt-BR" dirty="0" err="1"/>
              <a:t>Bastard</a:t>
            </a:r>
            <a:r>
              <a:rPr lang="pt-BR" dirty="0"/>
              <a:t> et al., 2019 </a:t>
            </a:r>
          </a:p>
        </p:txBody>
      </p:sp>
    </p:spTree>
    <p:extLst>
      <p:ext uri="{BB962C8B-B14F-4D97-AF65-F5344CB8AC3E}">
        <p14:creationId xmlns:p14="http://schemas.microsoft.com/office/powerpoint/2010/main" val="31257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04791-DDF5-2C34-249F-73334F1A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0A0C87-F27E-F7D6-37EA-1F44ECC47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Cabeçalho</a:t>
            </a:r>
          </a:p>
          <a:p>
            <a:pPr lvl="1"/>
            <a:r>
              <a:rPr lang="pt-BR" dirty="0"/>
              <a:t>Informações sobre a localização (</a:t>
            </a:r>
            <a:r>
              <a:rPr lang="pt-BR" dirty="0" err="1"/>
              <a:t>lat</a:t>
            </a:r>
            <a:r>
              <a:rPr lang="pt-BR" dirty="0"/>
              <a:t>/</a:t>
            </a:r>
            <a:r>
              <a:rPr lang="pt-BR" dirty="0" err="1"/>
              <a:t>lon</a:t>
            </a:r>
            <a:r>
              <a:rPr lang="pt-BR" dirty="0"/>
              <a:t>/altitude do instrumento)</a:t>
            </a:r>
          </a:p>
          <a:p>
            <a:pPr lvl="1"/>
            <a:r>
              <a:rPr lang="pt-BR" dirty="0"/>
              <a:t>Informações sobre o tipo do radar</a:t>
            </a:r>
          </a:p>
          <a:p>
            <a:pPr lvl="2"/>
            <a:r>
              <a:rPr lang="pt-BR" dirty="0"/>
              <a:t>Comprimento de onda (banda)</a:t>
            </a:r>
          </a:p>
          <a:p>
            <a:pPr lvl="2"/>
            <a:r>
              <a:rPr lang="pt-BR" dirty="0"/>
              <a:t>Largura do feixe</a:t>
            </a:r>
          </a:p>
          <a:p>
            <a:pPr lvl="2"/>
            <a:r>
              <a:rPr lang="pt-BR" dirty="0"/>
              <a:t>Software/fabricante</a:t>
            </a:r>
          </a:p>
          <a:p>
            <a:pPr lvl="1"/>
            <a:r>
              <a:rPr lang="pt-BR" dirty="0"/>
              <a:t>Informações sobre o </a:t>
            </a:r>
            <a:r>
              <a:rPr lang="pt-BR" dirty="0" err="1"/>
              <a:t>scan</a:t>
            </a:r>
            <a:endParaRPr lang="pt-BR" dirty="0"/>
          </a:p>
          <a:p>
            <a:pPr lvl="2"/>
            <a:r>
              <a:rPr lang="pt-BR" dirty="0"/>
              <a:t>Tipo de </a:t>
            </a:r>
            <a:r>
              <a:rPr lang="pt-BR" dirty="0" err="1"/>
              <a:t>scan</a:t>
            </a:r>
            <a:r>
              <a:rPr lang="pt-BR" dirty="0"/>
              <a:t> (volumétrico, azimute fixo, PPI)</a:t>
            </a:r>
          </a:p>
          <a:p>
            <a:pPr lvl="2"/>
            <a:r>
              <a:rPr lang="pt-BR" dirty="0"/>
              <a:t>Data/hora</a:t>
            </a:r>
          </a:p>
        </p:txBody>
      </p:sp>
    </p:spTree>
    <p:extLst>
      <p:ext uri="{BB962C8B-B14F-4D97-AF65-F5344CB8AC3E}">
        <p14:creationId xmlns:p14="http://schemas.microsoft.com/office/powerpoint/2010/main" val="3944877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2950C-C268-42C6-972C-642768A8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dos dados – volume </a:t>
            </a:r>
            <a:r>
              <a:rPr lang="pt-BR" dirty="0" err="1"/>
              <a:t>scan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514725-DDC0-5833-63A7-70F41237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Além do cabeçalho primário, temos cabeçalhos para cada </a:t>
            </a:r>
            <a:r>
              <a:rPr lang="pt-BR" dirty="0" err="1"/>
              <a:t>sweep</a:t>
            </a:r>
            <a:r>
              <a:rPr lang="pt-BR" dirty="0"/>
              <a:t> (elevação)</a:t>
            </a:r>
          </a:p>
          <a:p>
            <a:pPr lvl="1"/>
            <a:r>
              <a:rPr lang="pt-BR" dirty="0"/>
              <a:t>Ângulo de elevação</a:t>
            </a:r>
          </a:p>
          <a:p>
            <a:pPr lvl="1"/>
            <a:r>
              <a:rPr lang="pt-BR" dirty="0"/>
              <a:t>Velocidade da antena</a:t>
            </a:r>
          </a:p>
          <a:p>
            <a:pPr lvl="1"/>
            <a:r>
              <a:rPr lang="pt-BR" dirty="0"/>
              <a:t>Número de raios/azimutes</a:t>
            </a:r>
          </a:p>
          <a:p>
            <a:pPr lvl="1"/>
            <a:r>
              <a:rPr lang="pt-BR" dirty="0" err="1"/>
              <a:t>Timestamp</a:t>
            </a:r>
            <a:endParaRPr lang="pt-BR" dirty="0"/>
          </a:p>
          <a:p>
            <a:r>
              <a:rPr lang="pt-BR" dirty="0"/>
              <a:t>Para cada azimute/raio, temos também um cabeçalho</a:t>
            </a:r>
          </a:p>
          <a:p>
            <a:pPr lvl="1"/>
            <a:r>
              <a:rPr lang="pt-BR" dirty="0"/>
              <a:t>Ângulo de azimute</a:t>
            </a:r>
          </a:p>
          <a:p>
            <a:pPr lvl="1"/>
            <a:r>
              <a:rPr lang="pt-BR" dirty="0"/>
              <a:t>Número de </a:t>
            </a:r>
            <a:r>
              <a:rPr lang="pt-BR" dirty="0" err="1"/>
              <a:t>bins</a:t>
            </a:r>
            <a:r>
              <a:rPr lang="pt-BR" dirty="0"/>
              <a:t>/</a:t>
            </a:r>
            <a:r>
              <a:rPr lang="pt-BR" dirty="0" err="1"/>
              <a:t>gates</a:t>
            </a:r>
            <a:r>
              <a:rPr lang="pt-BR" dirty="0"/>
              <a:t> e resolução</a:t>
            </a:r>
          </a:p>
        </p:txBody>
      </p:sp>
    </p:spTree>
    <p:extLst>
      <p:ext uri="{BB962C8B-B14F-4D97-AF65-F5344CB8AC3E}">
        <p14:creationId xmlns:p14="http://schemas.microsoft.com/office/powerpoint/2010/main" val="372380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3FBC8-74FF-F718-A399-61BD88B6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Formatos de dados mais comuns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629A9C-3AC4-F8B0-ED18-A0B5B9AE2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 fabricante tem seu formato de dado</a:t>
            </a:r>
          </a:p>
          <a:p>
            <a:pPr lvl="1"/>
            <a:r>
              <a:rPr lang="pt-BR" dirty="0"/>
              <a:t>SIGMET/IRIS (</a:t>
            </a:r>
            <a:r>
              <a:rPr lang="pt-BR" dirty="0" err="1"/>
              <a:t>Vaisala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EDGE (EEC)</a:t>
            </a:r>
          </a:p>
          <a:p>
            <a:pPr lvl="1"/>
            <a:r>
              <a:rPr lang="pt-BR" dirty="0"/>
              <a:t>Rainbow (Leonardo, antiga </a:t>
            </a:r>
            <a:r>
              <a:rPr lang="pt-BR" dirty="0" err="1"/>
              <a:t>Selex</a:t>
            </a:r>
            <a:r>
              <a:rPr lang="pt-BR" dirty="0"/>
              <a:t>/</a:t>
            </a:r>
            <a:r>
              <a:rPr lang="pt-BR" dirty="0" err="1"/>
              <a:t>Gematronik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FROG-MURAN (GAMIC)</a:t>
            </a:r>
          </a:p>
          <a:p>
            <a:r>
              <a:rPr lang="pt-BR" dirty="0"/>
              <a:t>Além da padronização de cada radar, os softwares podem exportar para formatos abertos/compreensíveis</a:t>
            </a:r>
          </a:p>
          <a:p>
            <a:pPr lvl="1"/>
            <a:r>
              <a:rPr lang="pt-BR" dirty="0"/>
              <a:t>HDF5</a:t>
            </a:r>
          </a:p>
          <a:p>
            <a:pPr lvl="1"/>
            <a:r>
              <a:rPr lang="pt-BR" dirty="0" err="1"/>
              <a:t>NetCDF</a:t>
            </a:r>
            <a:endParaRPr lang="pt-BR" dirty="0"/>
          </a:p>
          <a:p>
            <a:pPr lvl="1"/>
            <a:r>
              <a:rPr lang="pt-BR" dirty="0"/>
              <a:t>UF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1733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1823855-9CA9-ECA2-9B7B-ED6CB288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16" y="140100"/>
            <a:ext cx="10187568" cy="65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4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6DA96-306D-EEB2-7412-B08135F0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A56844-EEFD-792D-AD30-DB396ED7F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Radar – Radio </a:t>
            </a:r>
            <a:r>
              <a:rPr lang="pt-BR" dirty="0" err="1"/>
              <a:t>Detecting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Ranging</a:t>
            </a:r>
            <a:endParaRPr lang="pt-BR" dirty="0"/>
          </a:p>
          <a:p>
            <a:r>
              <a:rPr lang="pt-BR" dirty="0"/>
              <a:t>Christian </a:t>
            </a:r>
            <a:r>
              <a:rPr lang="pt-BR" dirty="0" err="1"/>
              <a:t>Hülsmeyer</a:t>
            </a:r>
            <a:r>
              <a:rPr lang="pt-BR" dirty="0"/>
              <a:t> em 1902 na Alemanha</a:t>
            </a:r>
          </a:p>
          <a:p>
            <a:pPr lvl="1"/>
            <a:r>
              <a:rPr lang="pt-BR" dirty="0"/>
              <a:t>Identificava apenas alvos mas não a localização destes alvos</a:t>
            </a:r>
          </a:p>
          <a:p>
            <a:pPr lvl="1"/>
            <a:r>
              <a:rPr lang="pt-BR" dirty="0" err="1"/>
              <a:t>Spark</a:t>
            </a:r>
            <a:r>
              <a:rPr lang="pt-BR" dirty="0"/>
              <a:t>-gap (</a:t>
            </a:r>
            <a:r>
              <a:rPr lang="pt-BR" dirty="0" err="1"/>
              <a:t>centelhador</a:t>
            </a:r>
            <a:r>
              <a:rPr lang="pt-BR" dirty="0"/>
              <a:t>)</a:t>
            </a:r>
          </a:p>
          <a:p>
            <a:r>
              <a:rPr lang="pt-BR" dirty="0"/>
              <a:t>Robert Watson-Watt em 1935 no Reino Unido</a:t>
            </a:r>
          </a:p>
          <a:p>
            <a:pPr lvl="1"/>
            <a:r>
              <a:rPr lang="pt-BR" dirty="0"/>
              <a:t>Mostrou a possibilidade de localizar aviões e navios</a:t>
            </a:r>
          </a:p>
          <a:p>
            <a:pPr lvl="1"/>
            <a:r>
              <a:rPr lang="pt-BR" dirty="0"/>
              <a:t>Uso de </a:t>
            </a:r>
            <a:r>
              <a:rPr lang="pt-BR" dirty="0" err="1"/>
              <a:t>magnetron</a:t>
            </a:r>
            <a:endParaRPr lang="pt-BR" dirty="0"/>
          </a:p>
          <a:p>
            <a:r>
              <a:rPr lang="pt-BR" dirty="0"/>
              <a:t>John Stewart Marshall em 1943 no Canadá</a:t>
            </a:r>
          </a:p>
          <a:p>
            <a:pPr lvl="1"/>
            <a:r>
              <a:rPr lang="pt-BR" dirty="0"/>
              <a:t> Mostrou a utilidade na meteorologia e desenvolveu técnicas para inferência da precipitação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7338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117D7-60AE-03C0-7614-0C04877C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Formatos de dados mais comuns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D55F4D-FCB7-CC4E-C6E3-407DF59F9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HDF5</a:t>
            </a:r>
          </a:p>
          <a:p>
            <a:pPr lvl="1"/>
            <a:r>
              <a:rPr lang="pt-BR" dirty="0"/>
              <a:t>Todos os fabricantes hoje tem em seus softwares a opção para exportar os dados no formato HDF5, geralmente na padronização ODIM</a:t>
            </a:r>
          </a:p>
          <a:p>
            <a:pPr lvl="1"/>
            <a:r>
              <a:rPr lang="pt-BR" dirty="0"/>
              <a:t>O software FROG exporta os dados em HDF5 mas utiliza o modelo GAMIC</a:t>
            </a:r>
          </a:p>
          <a:p>
            <a:pPr lvl="1"/>
            <a:r>
              <a:rPr lang="pt-BR" dirty="0"/>
              <a:t>Todos os radares da FAB (DECEA e CENSIPAM) usam a formatação HDF5-GAMIC</a:t>
            </a:r>
          </a:p>
          <a:p>
            <a:pPr lvl="1"/>
            <a:r>
              <a:rPr lang="pt-BR" dirty="0"/>
              <a:t>No INPE recebemos os dados do CEMADEN em seu formato nativo (Rainbow) e convertemos para HDF5-GAMIC</a:t>
            </a:r>
          </a:p>
          <a:p>
            <a:pPr lvl="1"/>
            <a:r>
              <a:rPr lang="pt-BR" dirty="0"/>
              <a:t>Também recebemos os dados do INEA e SDC-SC em formato HDF5-ODIM</a:t>
            </a:r>
          </a:p>
          <a:p>
            <a:r>
              <a:rPr lang="pt-BR" dirty="0"/>
              <a:t>Rainbow</a:t>
            </a:r>
          </a:p>
          <a:p>
            <a:pPr lvl="1"/>
            <a:r>
              <a:rPr lang="pt-BR" dirty="0"/>
              <a:t>Cabeçalho em </a:t>
            </a:r>
            <a:r>
              <a:rPr lang="pt-BR" dirty="0" err="1"/>
              <a:t>xml</a:t>
            </a:r>
            <a:r>
              <a:rPr lang="pt-BR" dirty="0"/>
              <a:t> (texto), dados binários com compressão Qt, formato proprietário fechado</a:t>
            </a:r>
          </a:p>
          <a:p>
            <a:pPr lvl="1"/>
            <a:r>
              <a:rPr lang="pt-BR" dirty="0"/>
              <a:t>Formato original dos dados do CEMADEN, CTH/DAEE, Chapecó (SDC-SC)</a:t>
            </a:r>
          </a:p>
        </p:txBody>
      </p:sp>
    </p:spTree>
    <p:extLst>
      <p:ext uri="{BB962C8B-B14F-4D97-AF65-F5344CB8AC3E}">
        <p14:creationId xmlns:p14="http://schemas.microsoft.com/office/powerpoint/2010/main" val="3274899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CEC5-7827-5C65-DA51-9F0B29FA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Formatos de dados mais comuns (cont.)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44DBE8-CF8A-7A54-91ED-E540B0B6F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NetCDF</a:t>
            </a:r>
            <a:endParaRPr lang="pt-BR" dirty="0"/>
          </a:p>
          <a:p>
            <a:pPr lvl="1"/>
            <a:r>
              <a:rPr lang="pt-BR" dirty="0"/>
              <a:t>Assim como HDF5 é um formato </a:t>
            </a:r>
            <a:r>
              <a:rPr lang="pt-BR" dirty="0" err="1"/>
              <a:t>auto-descritivo</a:t>
            </a:r>
            <a:endParaRPr lang="pt-BR" dirty="0"/>
          </a:p>
          <a:p>
            <a:pPr lvl="1"/>
            <a:r>
              <a:rPr lang="pt-BR" dirty="0"/>
              <a:t>Padronizações (modelos de dados) também existem, como o </a:t>
            </a:r>
            <a:r>
              <a:rPr lang="pt-BR" dirty="0" err="1"/>
              <a:t>CFRadial</a:t>
            </a:r>
            <a:r>
              <a:rPr lang="pt-BR" dirty="0"/>
              <a:t> (NCAR), EDGE (EEC)</a:t>
            </a:r>
          </a:p>
          <a:p>
            <a:pPr lvl="1"/>
            <a:r>
              <a:rPr lang="pt-BR" dirty="0" err="1"/>
              <a:t>NetCDF-CFRadial</a:t>
            </a:r>
            <a:r>
              <a:rPr lang="pt-BR" dirty="0"/>
              <a:t> é o padrão nos dados do ARM</a:t>
            </a:r>
          </a:p>
          <a:p>
            <a:r>
              <a:rPr lang="pt-BR" dirty="0"/>
              <a:t>SIGMET</a:t>
            </a:r>
          </a:p>
          <a:p>
            <a:pPr lvl="1"/>
            <a:r>
              <a:rPr lang="pt-BR" dirty="0"/>
              <a:t>Formato binário proprietário mas de documentação aberta</a:t>
            </a:r>
          </a:p>
          <a:p>
            <a:pPr lvl="1"/>
            <a:r>
              <a:rPr lang="pt-BR" dirty="0"/>
              <a:t>Radares IPMET e Mateus Leme/MG (CEMIG)</a:t>
            </a:r>
          </a:p>
          <a:p>
            <a:r>
              <a:rPr lang="pt-BR" dirty="0"/>
              <a:t>NEXRAD</a:t>
            </a:r>
          </a:p>
          <a:p>
            <a:pPr lvl="1"/>
            <a:r>
              <a:rPr lang="pt-BR" dirty="0"/>
              <a:t>Formato binário de documentação aberta</a:t>
            </a:r>
          </a:p>
        </p:txBody>
      </p:sp>
    </p:spTree>
    <p:extLst>
      <p:ext uri="{BB962C8B-B14F-4D97-AF65-F5344CB8AC3E}">
        <p14:creationId xmlns:p14="http://schemas.microsoft.com/office/powerpoint/2010/main" val="3364065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ECDD10C7-E96F-5808-9D71-07742649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13" y="329396"/>
            <a:ext cx="9574062" cy="61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9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1A9E686-FD3C-B0E5-F4CF-EA77E2814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048" y="311155"/>
            <a:ext cx="8006102" cy="62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63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98295-BF46-EF88-B2A4-0E431B46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Similaridades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186ECE-83AB-305A-B959-21D9C9FD3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maioria dos formatos/modelos de dados são projetados para ocupar pouco espaço</a:t>
            </a:r>
          </a:p>
          <a:p>
            <a:r>
              <a:rPr lang="pt-BR" dirty="0"/>
              <a:t>Ex.: usar 1 byte sempre que possível, no máximo 2 bytes para representar um valor</a:t>
            </a:r>
          </a:p>
          <a:p>
            <a:r>
              <a:rPr lang="pt-BR" dirty="0"/>
              <a:t>1 byte – 0 a 255</a:t>
            </a:r>
          </a:p>
        </p:txBody>
      </p:sp>
    </p:spTree>
    <p:extLst>
      <p:ext uri="{BB962C8B-B14F-4D97-AF65-F5344CB8AC3E}">
        <p14:creationId xmlns:p14="http://schemas.microsoft.com/office/powerpoint/2010/main" val="399970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98B3E46-E2D0-CD57-9D31-2DC8FEF8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22" y="169749"/>
            <a:ext cx="8912104" cy="22437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B3F6BBC-3E92-3C1C-D531-88EDD7AF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22" y="2633799"/>
            <a:ext cx="7262489" cy="3276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C3654C-C3D5-FDAA-8F54-47DD7CD73732}"/>
              </a:ext>
            </a:extLst>
          </p:cNvPr>
          <p:cNvSpPr txBox="1"/>
          <p:nvPr/>
        </p:nvSpPr>
        <p:spPr>
          <a:xfrm>
            <a:off x="8081341" y="2413502"/>
            <a:ext cx="29018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HDF-GAMIC</a:t>
            </a:r>
          </a:p>
          <a:p>
            <a:endParaRPr lang="pt-BR" dirty="0"/>
          </a:p>
          <a:p>
            <a:r>
              <a:rPr lang="pt-BR" dirty="0"/>
              <a:t>0 = NOECHO</a:t>
            </a:r>
          </a:p>
          <a:p>
            <a:r>
              <a:rPr lang="pt-BR" dirty="0"/>
              <a:t>1 = -31.5 (</a:t>
            </a:r>
            <a:r>
              <a:rPr lang="pt-BR" dirty="0" err="1"/>
              <a:t>dyn_range_min</a:t>
            </a:r>
            <a:r>
              <a:rPr lang="pt-BR" dirty="0"/>
              <a:t>)</a:t>
            </a:r>
          </a:p>
          <a:p>
            <a:r>
              <a:rPr lang="pt-BR" dirty="0"/>
              <a:t>255 = 95.5 (</a:t>
            </a:r>
            <a:r>
              <a:rPr lang="pt-BR" dirty="0" err="1"/>
              <a:t>dyn_range_max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254 valores válidos</a:t>
            </a:r>
          </a:p>
          <a:p>
            <a:r>
              <a:rPr lang="pt-BR" dirty="0"/>
              <a:t>95.5 – (-31.5) = 127</a:t>
            </a:r>
          </a:p>
          <a:p>
            <a:r>
              <a:rPr lang="pt-BR" dirty="0"/>
              <a:t>Então cada incremento = 0.5 </a:t>
            </a:r>
          </a:p>
          <a:p>
            <a:endParaRPr lang="pt-BR" dirty="0"/>
          </a:p>
          <a:p>
            <a:r>
              <a:rPr lang="pt-BR" dirty="0" err="1"/>
              <a:t>V_f</a:t>
            </a:r>
            <a:r>
              <a:rPr lang="pt-BR" dirty="0"/>
              <a:t> = -31.5 + (</a:t>
            </a:r>
            <a:r>
              <a:rPr lang="pt-BR" dirty="0" err="1"/>
              <a:t>V_c</a:t>
            </a:r>
            <a:r>
              <a:rPr lang="pt-BR" dirty="0"/>
              <a:t> x 0.5)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1C11FE-7CE8-834B-D507-51503A91F6B2}"/>
              </a:ext>
            </a:extLst>
          </p:cNvPr>
          <p:cNvSpPr txBox="1"/>
          <p:nvPr/>
        </p:nvSpPr>
        <p:spPr>
          <a:xfrm>
            <a:off x="7987004" y="5910683"/>
            <a:ext cx="350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-31.5 + (134 x 0.5) = 35.5 </a:t>
            </a:r>
            <a:r>
              <a:rPr lang="pt-BR" dirty="0" err="1"/>
              <a:t>dBZ</a:t>
            </a:r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E0BDFFD-A2B5-A196-183E-995385744C65}"/>
              </a:ext>
            </a:extLst>
          </p:cNvPr>
          <p:cNvSpPr/>
          <p:nvPr/>
        </p:nvSpPr>
        <p:spPr>
          <a:xfrm>
            <a:off x="3032449" y="3397751"/>
            <a:ext cx="466530" cy="256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0D9FEB4-3012-8645-4A99-7667204BBAF7}"/>
              </a:ext>
            </a:extLst>
          </p:cNvPr>
          <p:cNvCxnSpPr/>
          <p:nvPr/>
        </p:nvCxnSpPr>
        <p:spPr>
          <a:xfrm flipH="1" flipV="1">
            <a:off x="3498979" y="3526047"/>
            <a:ext cx="4488025" cy="23846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3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6AE9794-8A4D-11B6-39DC-976A793E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28" y="498030"/>
            <a:ext cx="8778278" cy="24737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2049010-C321-4817-E490-FB113FEF925B}"/>
              </a:ext>
            </a:extLst>
          </p:cNvPr>
          <p:cNvSpPr txBox="1"/>
          <p:nvPr/>
        </p:nvSpPr>
        <p:spPr>
          <a:xfrm flipH="1">
            <a:off x="1426650" y="3629608"/>
            <a:ext cx="7670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HDF5-ODIM</a:t>
            </a:r>
          </a:p>
          <a:p>
            <a:endParaRPr lang="pt-BR" dirty="0"/>
          </a:p>
          <a:p>
            <a:r>
              <a:rPr lang="pt-BR" dirty="0"/>
              <a:t>255 = NODATA</a:t>
            </a:r>
          </a:p>
          <a:p>
            <a:endParaRPr lang="pt-BR" dirty="0"/>
          </a:p>
          <a:p>
            <a:r>
              <a:rPr lang="pt-BR" dirty="0" err="1"/>
              <a:t>V_f</a:t>
            </a:r>
            <a:r>
              <a:rPr lang="pt-BR" dirty="0"/>
              <a:t> = (</a:t>
            </a:r>
            <a:r>
              <a:rPr lang="pt-BR" dirty="0" err="1"/>
              <a:t>V_c</a:t>
            </a:r>
            <a:r>
              <a:rPr lang="pt-BR" dirty="0"/>
              <a:t> x </a:t>
            </a:r>
            <a:r>
              <a:rPr lang="pt-BR" dirty="0" err="1"/>
              <a:t>gain</a:t>
            </a:r>
            <a:r>
              <a:rPr lang="pt-BR" dirty="0"/>
              <a:t>) + offset</a:t>
            </a:r>
          </a:p>
        </p:txBody>
      </p:sp>
    </p:spTree>
    <p:extLst>
      <p:ext uri="{BB962C8B-B14F-4D97-AF65-F5344CB8AC3E}">
        <p14:creationId xmlns:p14="http://schemas.microsoft.com/office/powerpoint/2010/main" val="3419430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5C630-ED72-3FB6-89B6-DCE3664C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88B33B-4F1C-849C-E48B-56049FE7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>
                <a:hlinkClick r:id="rId2"/>
              </a:rPr>
              <a:t>CAT016 - PYTHON PARA RADARES METEOROLÓGICOS - Google Drive</a:t>
            </a:r>
            <a:endParaRPr lang="pt-BR" dirty="0"/>
          </a:p>
          <a:p>
            <a:pPr lvl="1"/>
            <a:r>
              <a:rPr lang="pt-BR" dirty="0" err="1"/>
              <a:t>Prof</a:t>
            </a:r>
            <a:r>
              <a:rPr lang="pt-BR" dirty="0"/>
              <a:t> Enrique Mattos – UNIFEI / Raquel Pereira</a:t>
            </a:r>
          </a:p>
          <a:p>
            <a:r>
              <a:rPr lang="pt-BR" dirty="0">
                <a:hlinkClick r:id="rId3"/>
              </a:rPr>
              <a:t>The Python ARM Radar Toolkit - </a:t>
            </a:r>
            <a:r>
              <a:rPr lang="pt-BR" dirty="0" err="1">
                <a:hlinkClick r:id="rId3"/>
              </a:rPr>
              <a:t>Py</a:t>
            </a:r>
            <a:r>
              <a:rPr lang="pt-BR" dirty="0">
                <a:hlinkClick r:id="rId3"/>
              </a:rPr>
              <a:t>-ART — </a:t>
            </a:r>
            <a:r>
              <a:rPr lang="pt-BR" dirty="0" err="1">
                <a:hlinkClick r:id="rId3"/>
              </a:rPr>
              <a:t>Py</a:t>
            </a:r>
            <a:r>
              <a:rPr lang="pt-BR" dirty="0">
                <a:hlinkClick r:id="rId3"/>
              </a:rPr>
              <a:t>-ART 1.13.2.post9 </a:t>
            </a:r>
            <a:r>
              <a:rPr lang="pt-BR" dirty="0" err="1">
                <a:hlinkClick r:id="rId3"/>
              </a:rPr>
              <a:t>documentation</a:t>
            </a:r>
            <a:r>
              <a:rPr lang="pt-BR" dirty="0">
                <a:hlinkClick r:id="rId3"/>
              </a:rPr>
              <a:t> (arm-doe.github.io)</a:t>
            </a:r>
            <a:endParaRPr lang="pt-BR" dirty="0"/>
          </a:p>
          <a:p>
            <a:r>
              <a:rPr lang="en-US" dirty="0" err="1">
                <a:hlinkClick r:id="rId4"/>
              </a:rPr>
              <a:t>wradlib</a:t>
            </a:r>
            <a:r>
              <a:rPr lang="en-US" dirty="0">
                <a:hlinkClick r:id="rId4"/>
              </a:rPr>
              <a:t>: An Open Source Library for Weather Radar Data Processing — </a:t>
            </a:r>
            <a:r>
              <a:rPr lang="en-US" dirty="0" err="1">
                <a:hlinkClick r:id="rId4"/>
              </a:rPr>
              <a:t>wradlib</a:t>
            </a:r>
            <a:endParaRPr lang="en-US" dirty="0"/>
          </a:p>
          <a:p>
            <a:r>
              <a:rPr lang="pt-BR" dirty="0">
                <a:hlinkClick r:id="rId5"/>
              </a:rPr>
              <a:t>GitHub - CSU-</a:t>
            </a:r>
            <a:r>
              <a:rPr lang="pt-BR" dirty="0" err="1">
                <a:hlinkClick r:id="rId5"/>
              </a:rPr>
              <a:t>Radarmet</a:t>
            </a:r>
            <a:r>
              <a:rPr lang="pt-BR" dirty="0">
                <a:hlinkClick r:id="rId5"/>
              </a:rPr>
              <a:t>/</a:t>
            </a:r>
            <a:r>
              <a:rPr lang="pt-BR" dirty="0" err="1">
                <a:hlinkClick r:id="rId5"/>
              </a:rPr>
              <a:t>CSU_RadarTools</a:t>
            </a:r>
            <a:r>
              <a:rPr lang="pt-BR" dirty="0">
                <a:hlinkClick r:id="rId5"/>
              </a:rPr>
              <a:t>: A module </a:t>
            </a:r>
            <a:r>
              <a:rPr lang="pt-BR" dirty="0" err="1">
                <a:hlinkClick r:id="rId5"/>
              </a:rPr>
              <a:t>of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independent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functions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to</a:t>
            </a:r>
            <a:r>
              <a:rPr lang="pt-BR" dirty="0">
                <a:hlinkClick r:id="rId5"/>
              </a:rPr>
              <a:t> do </a:t>
            </a:r>
            <a:r>
              <a:rPr lang="pt-BR" dirty="0" err="1">
                <a:hlinkClick r:id="rId5"/>
              </a:rPr>
              <a:t>precipitation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retrievals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from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polarimetric</a:t>
            </a:r>
            <a:r>
              <a:rPr lang="pt-BR" dirty="0">
                <a:hlinkClick r:id="rId5"/>
              </a:rPr>
              <a:t> radar data</a:t>
            </a:r>
            <a:endParaRPr lang="pt-BR" dirty="0"/>
          </a:p>
          <a:p>
            <a:r>
              <a:rPr lang="pt-BR" dirty="0">
                <a:hlinkClick r:id="rId6"/>
              </a:rPr>
              <a:t>tsbiscaro/rsl-v1.50_HDF5: RSL </a:t>
            </a:r>
            <a:r>
              <a:rPr lang="pt-BR" dirty="0" err="1">
                <a:hlinkClick r:id="rId6"/>
              </a:rPr>
              <a:t>with</a:t>
            </a:r>
            <a:r>
              <a:rPr lang="pt-BR" dirty="0">
                <a:hlinkClick r:id="rId6"/>
              </a:rPr>
              <a:t> HDF5-GAMIC </a:t>
            </a:r>
            <a:r>
              <a:rPr lang="pt-BR" dirty="0" err="1">
                <a:hlinkClick r:id="rId6"/>
              </a:rPr>
              <a:t>and</a:t>
            </a:r>
            <a:r>
              <a:rPr lang="pt-BR" dirty="0">
                <a:hlinkClick r:id="rId6"/>
              </a:rPr>
              <a:t> HDF5-ODIM_V2.1 </a:t>
            </a:r>
            <a:r>
              <a:rPr lang="pt-BR" dirty="0" err="1">
                <a:hlinkClick r:id="rId6"/>
              </a:rPr>
              <a:t>support</a:t>
            </a:r>
            <a:r>
              <a:rPr lang="pt-BR" dirty="0">
                <a:hlinkClick r:id="rId6"/>
              </a:rPr>
              <a:t> (github.com)</a:t>
            </a:r>
            <a:endParaRPr lang="pt-BR" dirty="0"/>
          </a:p>
          <a:p>
            <a:r>
              <a:rPr lang="pt-BR" dirty="0">
                <a:hlinkClick r:id="rId7"/>
              </a:rPr>
              <a:t>tsbiscaro/GERADOR_RADAR_OPERACAO: Gerador para </a:t>
            </a:r>
            <a:r>
              <a:rPr lang="pt-BR" dirty="0" err="1">
                <a:hlinkClick r:id="rId7"/>
              </a:rPr>
              <a:t>operacao</a:t>
            </a:r>
            <a:r>
              <a:rPr lang="pt-BR">
                <a:hlinkClick r:id="rId7"/>
              </a:rPr>
              <a:t> na DOP (github.com)</a:t>
            </a:r>
            <a:endParaRPr lang="en-US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322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296B8-204F-4015-6F9F-6BCDEA71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antena e </a:t>
            </a:r>
            <a:r>
              <a:rPr lang="pt-BR" dirty="0" err="1"/>
              <a:t>radome</a:t>
            </a:r>
            <a:endParaRPr lang="pt-BR" dirty="0"/>
          </a:p>
        </p:txBody>
      </p:sp>
      <p:pic>
        <p:nvPicPr>
          <p:cNvPr id="1026" name="Picture 2" descr="Qual a função de um radar meteorológico? | Simtech">
            <a:extLst>
              <a:ext uri="{FF2B5EF4-FFF2-40B4-BE49-F238E27FC236}">
                <a16:creationId xmlns:a16="http://schemas.microsoft.com/office/drawing/2014/main" id="{4F44163A-15CD-0C0C-B0ED-CD053859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4" y="1723377"/>
            <a:ext cx="4769498" cy="47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51D1B-4514-CDAC-C43E-9E975976D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0312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160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CBF8F-7F90-F7BB-38AE-280B40FD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Cadeia de transmissão/recebimento de sinal</a:t>
            </a:r>
          </a:p>
        </p:txBody>
      </p:sp>
      <p:pic>
        <p:nvPicPr>
          <p:cNvPr id="2050" name="Picture 2" descr="Radar concepts | ECE 480 Team 5: Interactive Radar Demonstration">
            <a:extLst>
              <a:ext uri="{FF2B5EF4-FFF2-40B4-BE49-F238E27FC236}">
                <a16:creationId xmlns:a16="http://schemas.microsoft.com/office/drawing/2014/main" id="{AA4D60EC-B80D-1BF8-0309-6C1A0878E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593" y="1807417"/>
            <a:ext cx="7496814" cy="4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8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11A63-4DCC-D844-A1CD-C1991FDB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Radar meteorológico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A9CAC-583E-6D42-1062-E52FA1466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Instrumento de sensoriamento remoto ativo</a:t>
            </a:r>
          </a:p>
          <a:p>
            <a:r>
              <a:rPr lang="pt-BR" dirty="0"/>
              <a:t>Ondas eletromagnéticas – </a:t>
            </a:r>
            <a:r>
              <a:rPr lang="pt-BR" dirty="0" err="1"/>
              <a:t>microondas</a:t>
            </a:r>
            <a:endParaRPr lang="pt-BR" dirty="0"/>
          </a:p>
          <a:p>
            <a:r>
              <a:rPr lang="pt-BR" dirty="0"/>
              <a:t>Para estimativa de precipitação e inferência de tamanho e tipo de hidrometeoros</a:t>
            </a:r>
          </a:p>
          <a:p>
            <a:pPr lvl="1"/>
            <a:r>
              <a:rPr lang="pt-BR" dirty="0"/>
              <a:t>Banda X – 9 GHz</a:t>
            </a:r>
          </a:p>
          <a:p>
            <a:pPr lvl="1"/>
            <a:r>
              <a:rPr lang="pt-BR" dirty="0"/>
              <a:t>Banda C – 5 GHz</a:t>
            </a:r>
          </a:p>
          <a:p>
            <a:pPr lvl="1"/>
            <a:r>
              <a:rPr lang="pt-BR" dirty="0"/>
              <a:t>Banda S – 2 GHz</a:t>
            </a:r>
          </a:p>
        </p:txBody>
      </p:sp>
    </p:spTree>
    <p:extLst>
      <p:ext uri="{BB962C8B-B14F-4D97-AF65-F5344CB8AC3E}">
        <p14:creationId xmlns:p14="http://schemas.microsoft.com/office/powerpoint/2010/main" val="79721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62;p50">
            <a:extLst>
              <a:ext uri="{FF2B5EF4-FFF2-40B4-BE49-F238E27FC236}">
                <a16:creationId xmlns:a16="http://schemas.microsoft.com/office/drawing/2014/main" id="{E777A683-4B62-41F9-A2BB-9C3B5BF1CB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9038" y="977900"/>
            <a:ext cx="9708423" cy="5460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6029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8FDA6-358B-4373-BBB7-02986471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7833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Radar envia um pulso cônico e recebe a energia retornada pelos alvos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6D99E3-3F32-4757-B1A9-5ED2E0E06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797618"/>
            <a:ext cx="4616581" cy="23750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585C9D-5384-46DA-8816-8835DF1AE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5995"/>
            <a:ext cx="5219700" cy="39147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B103948-DD4A-455A-933D-C26D69205369}"/>
              </a:ext>
            </a:extLst>
          </p:cNvPr>
          <p:cNvSpPr txBox="1"/>
          <p:nvPr/>
        </p:nvSpPr>
        <p:spPr>
          <a:xfrm>
            <a:off x="1211966" y="6123543"/>
            <a:ext cx="41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Resolução típica: 1 a 2 graus x 200 a 500 m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7ABBF83-CB9F-40AB-8F9B-19DDA54BC3C2}"/>
              </a:ext>
            </a:extLst>
          </p:cNvPr>
          <p:cNvCxnSpPr/>
          <p:nvPr/>
        </p:nvCxnSpPr>
        <p:spPr>
          <a:xfrm flipV="1">
            <a:off x="2959743" y="4132697"/>
            <a:ext cx="148647" cy="1990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59" y="370036"/>
            <a:ext cx="5999313" cy="6214758"/>
          </a:xfrm>
          <a:prstGeom prst="rect">
            <a:avLst/>
          </a:prstGeom>
        </p:spPr>
      </p:pic>
      <p:pic>
        <p:nvPicPr>
          <p:cNvPr id="1026" name="Picture 2" descr="http://ww2010.atmos.uiuc.edu/guides/rs/rad/basics/gifs/cnmod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187" y="238089"/>
            <a:ext cx="17907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7" y="2447330"/>
            <a:ext cx="4488825" cy="342068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325349" y="5970970"/>
            <a:ext cx="319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Volume </a:t>
            </a:r>
            <a:r>
              <a:rPr lang="pt-BR" dirty="0" err="1"/>
              <a:t>Scan</a:t>
            </a:r>
            <a:r>
              <a:rPr lang="pt-BR" dirty="0"/>
              <a:t> – Conjunto de </a:t>
            </a:r>
            <a:r>
              <a:rPr lang="pt-BR" dirty="0" err="1"/>
              <a:t>PPIs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A0E423-59D3-41E6-97D8-D504EFE643EA}"/>
              </a:ext>
            </a:extLst>
          </p:cNvPr>
          <p:cNvSpPr/>
          <p:nvPr/>
        </p:nvSpPr>
        <p:spPr>
          <a:xfrm>
            <a:off x="11412855" y="3429000"/>
            <a:ext cx="297180" cy="10858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C3F3F68-A1B7-4FE9-9F16-6B265765BFAD}"/>
              </a:ext>
            </a:extLst>
          </p:cNvPr>
          <p:cNvSpPr/>
          <p:nvPr/>
        </p:nvSpPr>
        <p:spPr>
          <a:xfrm>
            <a:off x="11052810" y="2971800"/>
            <a:ext cx="720090" cy="2080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FFB387E-E3F1-4AE7-845F-D9CCB6E3FD82}"/>
              </a:ext>
            </a:extLst>
          </p:cNvPr>
          <p:cNvCxnSpPr>
            <a:endCxn id="2" idx="1"/>
          </p:cNvCxnSpPr>
          <p:nvPr/>
        </p:nvCxnSpPr>
        <p:spPr>
          <a:xfrm>
            <a:off x="960120" y="2068830"/>
            <a:ext cx="10452735" cy="19030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89816F-9103-4F32-B40F-451E3F403F79}"/>
              </a:ext>
            </a:extLst>
          </p:cNvPr>
          <p:cNvSpPr txBox="1"/>
          <p:nvPr/>
        </p:nvSpPr>
        <p:spPr>
          <a:xfrm>
            <a:off x="179289" y="1422499"/>
            <a:ext cx="219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 km de diâmetro a 210 km de distância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63F5409-FF64-4617-93CE-25DC8F5ED0EF}"/>
              </a:ext>
            </a:extLst>
          </p:cNvPr>
          <p:cNvSpPr txBox="1"/>
          <p:nvPr/>
        </p:nvSpPr>
        <p:spPr>
          <a:xfrm>
            <a:off x="3484987" y="1367195"/>
            <a:ext cx="250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8 km de diâmetro a 210 km de distância</a:t>
            </a:r>
          </a:p>
          <a:p>
            <a:endParaRPr lang="pt-BR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2EAA467-37D6-4BC5-8FF8-692E6F5CC4F3}"/>
              </a:ext>
            </a:extLst>
          </p:cNvPr>
          <p:cNvCxnSpPr/>
          <p:nvPr/>
        </p:nvCxnSpPr>
        <p:spPr>
          <a:xfrm>
            <a:off x="4892040" y="2068830"/>
            <a:ext cx="6160770" cy="1062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75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8737</TotalTime>
  <Words>1186</Words>
  <Application>Microsoft Office PowerPoint</Application>
  <PresentationFormat>Widescreen</PresentationFormat>
  <Paragraphs>174</Paragraphs>
  <Slides>37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Tema do Office</vt:lpstr>
      <vt:lpstr>Manipulação de dados de radar meteorológico</vt:lpstr>
      <vt:lpstr>Conteúdo</vt:lpstr>
      <vt:lpstr>Introdução</vt:lpstr>
      <vt:lpstr>Exemplo – antena e radome</vt:lpstr>
      <vt:lpstr>Cadeia de transmissão/recebimento de sinal</vt:lpstr>
      <vt:lpstr>Radar meteorológico</vt:lpstr>
      <vt:lpstr>Apresentação do PowerPoint</vt:lpstr>
      <vt:lpstr>Radar envia um pulso cônico e recebe a energia retornada pelos alvos </vt:lpstr>
      <vt:lpstr>Apresentação do PowerPoint</vt:lpstr>
      <vt:lpstr>Teoria</vt:lpstr>
      <vt:lpstr>Teoria (cont.)</vt:lpstr>
      <vt:lpstr>Apresentação do PowerPoint</vt:lpstr>
      <vt:lpstr>Tipos de varredura</vt:lpstr>
      <vt:lpstr>Apresentação do PowerPoint</vt:lpstr>
      <vt:lpstr>Tipos de varredura</vt:lpstr>
      <vt:lpstr>Produtos mais comuns</vt:lpstr>
      <vt:lpstr>Produtos mais comuns (cont.)</vt:lpstr>
      <vt:lpstr>PPI</vt:lpstr>
      <vt:lpstr>PPI</vt:lpstr>
      <vt:lpstr>CAPPI</vt:lpstr>
      <vt:lpstr>Apresentação do PowerPoint</vt:lpstr>
      <vt:lpstr>CAPPI</vt:lpstr>
      <vt:lpstr>MAXCAPPI</vt:lpstr>
      <vt:lpstr>A realidade dos dados observados</vt:lpstr>
      <vt:lpstr>Apresentação do PowerPoint</vt:lpstr>
      <vt:lpstr>Estrutura dos dados</vt:lpstr>
      <vt:lpstr>Estrutura dos dados – volume scan</vt:lpstr>
      <vt:lpstr>Formatos de dados mais comuns</vt:lpstr>
      <vt:lpstr>Apresentação do PowerPoint</vt:lpstr>
      <vt:lpstr>Formatos de dados mais comuns</vt:lpstr>
      <vt:lpstr>Formatos de dados mais comuns (cont.)</vt:lpstr>
      <vt:lpstr>Apresentação do PowerPoint</vt:lpstr>
      <vt:lpstr>Apresentação do PowerPoint</vt:lpstr>
      <vt:lpstr>Similaridades</vt:lpstr>
      <vt:lpstr>Apresentação do PowerPoint</vt:lpstr>
      <vt:lpstr>Apresentação do PowerPoint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Manipulação de dados de radar meteorológico</dc:title>
  <dc:creator>Thiago Biscaro</dc:creator>
  <cp:lastModifiedBy>Thiago Biscaro</cp:lastModifiedBy>
  <cp:revision>1</cp:revision>
  <dcterms:created xsi:type="dcterms:W3CDTF">2022-10-14T18:48:43Z</dcterms:created>
  <dcterms:modified xsi:type="dcterms:W3CDTF">2022-10-26T01:43:36Z</dcterms:modified>
</cp:coreProperties>
</file>